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1"/>
  </p:notesMasterIdLst>
  <p:sldIdLst>
    <p:sldId id="258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88" r:id="rId15"/>
    <p:sldId id="291" r:id="rId16"/>
    <p:sldId id="276" r:id="rId17"/>
    <p:sldId id="277" r:id="rId18"/>
    <p:sldId id="278" r:id="rId19"/>
    <p:sldId id="279" r:id="rId20"/>
    <p:sldId id="289" r:id="rId21"/>
    <p:sldId id="290" r:id="rId22"/>
    <p:sldId id="280" r:id="rId23"/>
    <p:sldId id="281" r:id="rId24"/>
    <p:sldId id="286" r:id="rId25"/>
    <p:sldId id="282" r:id="rId26"/>
    <p:sldId id="284" r:id="rId27"/>
    <p:sldId id="292" r:id="rId28"/>
    <p:sldId id="283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A8AE5-F4A4-4516-9BD3-73FA0D7A87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9D2B4-3C90-477C-9FC3-AA0F0B4CC43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Project Requirements</a:t>
          </a:r>
        </a:p>
      </dgm:t>
    </dgm:pt>
    <dgm:pt modelId="{8A86F02F-9385-4A2E-BD6A-6E75A0F0AFF2}" type="parTrans" cxnId="{DD13943A-9A66-4001-AEFB-80EA64196689}">
      <dgm:prSet/>
      <dgm:spPr/>
      <dgm:t>
        <a:bodyPr/>
        <a:lstStyle/>
        <a:p>
          <a:endParaRPr lang="en-US"/>
        </a:p>
      </dgm:t>
    </dgm:pt>
    <dgm:pt modelId="{8FD31124-2D92-4407-BE0F-182273BBA7AE}" type="sibTrans" cxnId="{DD13943A-9A66-4001-AEFB-80EA64196689}">
      <dgm:prSet/>
      <dgm:spPr/>
      <dgm:t>
        <a:bodyPr/>
        <a:lstStyle/>
        <a:p>
          <a:endParaRPr lang="en-US"/>
        </a:p>
      </dgm:t>
    </dgm:pt>
    <dgm:pt modelId="{DDDF79B4-ADA6-487F-AEE5-ABB6742973A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Topology</a:t>
          </a:r>
          <a:r>
            <a:rPr lang="tr-TR" dirty="0"/>
            <a:t> </a:t>
          </a:r>
          <a:r>
            <a:rPr lang="tr-TR" dirty="0" err="1"/>
            <a:t>Selection</a:t>
          </a:r>
          <a:endParaRPr lang="en-US" dirty="0"/>
        </a:p>
      </dgm:t>
    </dgm:pt>
    <dgm:pt modelId="{AB24E83F-E99B-4B72-ADD5-0935021C8232}" type="parTrans" cxnId="{624EF6F5-152B-4D21-A280-330B76CA3D43}">
      <dgm:prSet/>
      <dgm:spPr/>
      <dgm:t>
        <a:bodyPr/>
        <a:lstStyle/>
        <a:p>
          <a:endParaRPr lang="en-US"/>
        </a:p>
      </dgm:t>
    </dgm:pt>
    <dgm:pt modelId="{AEE71EA1-0174-494C-AB4A-BC03F77B5830}" type="sibTrans" cxnId="{624EF6F5-152B-4D21-A280-330B76CA3D43}">
      <dgm:prSet/>
      <dgm:spPr/>
      <dgm:t>
        <a:bodyPr/>
        <a:lstStyle/>
        <a:p>
          <a:endParaRPr lang="en-US"/>
        </a:p>
      </dgm:t>
    </dgm:pt>
    <dgm:pt modelId="{94EBCCF4-4CBF-4271-933B-89D78B01134D}">
      <dgm:prSet/>
      <dgm:spPr>
        <a:solidFill>
          <a:schemeClr val="accent2"/>
        </a:solidFill>
      </dgm:spPr>
      <dgm:t>
        <a:bodyPr/>
        <a:lstStyle/>
        <a:p>
          <a:r>
            <a:rPr lang="tr-TR"/>
            <a:t>Simulations</a:t>
          </a:r>
          <a:endParaRPr lang="en-US"/>
        </a:p>
      </dgm:t>
    </dgm:pt>
    <dgm:pt modelId="{50C95890-113B-4E91-913C-0F1D271BC67C}" type="parTrans" cxnId="{4B57F3F7-9BC4-4DD3-A554-38B06E5ACC80}">
      <dgm:prSet/>
      <dgm:spPr/>
      <dgm:t>
        <a:bodyPr/>
        <a:lstStyle/>
        <a:p>
          <a:endParaRPr lang="en-US"/>
        </a:p>
      </dgm:t>
    </dgm:pt>
    <dgm:pt modelId="{88C522F4-83C9-4A3B-B248-AD84373C8476}" type="sibTrans" cxnId="{4B57F3F7-9BC4-4DD3-A554-38B06E5ACC80}">
      <dgm:prSet/>
      <dgm:spPr/>
      <dgm:t>
        <a:bodyPr/>
        <a:lstStyle/>
        <a:p>
          <a:endParaRPr lang="en-US"/>
        </a:p>
      </dgm:t>
    </dgm:pt>
    <dgm:pt modelId="{A8E3A55E-8EA9-4BC9-985E-B0BE0554378E}">
      <dgm:prSet/>
      <dgm:spPr>
        <a:solidFill>
          <a:schemeClr val="accent2"/>
        </a:solidFill>
      </dgm:spPr>
      <dgm:t>
        <a:bodyPr/>
        <a:lstStyle/>
        <a:p>
          <a:r>
            <a:rPr lang="tr-TR"/>
            <a:t>PWM Generator</a:t>
          </a:r>
          <a:endParaRPr lang="en-US"/>
        </a:p>
      </dgm:t>
    </dgm:pt>
    <dgm:pt modelId="{AE87B9FB-7E05-4700-825D-D28FF6CC7203}" type="parTrans" cxnId="{C3B1C6B2-D1D0-47D7-B0E5-70464617D534}">
      <dgm:prSet/>
      <dgm:spPr/>
      <dgm:t>
        <a:bodyPr/>
        <a:lstStyle/>
        <a:p>
          <a:endParaRPr lang="en-US"/>
        </a:p>
      </dgm:t>
    </dgm:pt>
    <dgm:pt modelId="{C9275893-6E76-468F-A728-DFF477E6CE1F}" type="sibTrans" cxnId="{C3B1C6B2-D1D0-47D7-B0E5-70464617D534}">
      <dgm:prSet/>
      <dgm:spPr/>
      <dgm:t>
        <a:bodyPr/>
        <a:lstStyle/>
        <a:p>
          <a:endParaRPr lang="en-US"/>
        </a:p>
      </dgm:t>
    </dgm:pt>
    <dgm:pt modelId="{6B47586B-EF25-4CFB-B4C1-263FA0227C98}">
      <dgm:prSet/>
      <dgm:spPr>
        <a:solidFill>
          <a:schemeClr val="accent2"/>
        </a:solidFill>
      </dgm:spPr>
      <dgm:t>
        <a:bodyPr/>
        <a:lstStyle/>
        <a:p>
          <a:r>
            <a:rPr lang="tr-TR"/>
            <a:t>Component Selection</a:t>
          </a:r>
          <a:endParaRPr lang="en-US"/>
        </a:p>
      </dgm:t>
    </dgm:pt>
    <dgm:pt modelId="{627F16DF-A950-46E8-A83C-45F2C1755FDA}" type="parTrans" cxnId="{8BEB3403-CB31-4E87-84A6-62995113A9DC}">
      <dgm:prSet/>
      <dgm:spPr/>
      <dgm:t>
        <a:bodyPr/>
        <a:lstStyle/>
        <a:p>
          <a:endParaRPr lang="en-US"/>
        </a:p>
      </dgm:t>
    </dgm:pt>
    <dgm:pt modelId="{53939506-7D68-4B91-A7BA-EE09B4118D59}" type="sibTrans" cxnId="{8BEB3403-CB31-4E87-84A6-62995113A9DC}">
      <dgm:prSet/>
      <dgm:spPr/>
      <dgm:t>
        <a:bodyPr/>
        <a:lstStyle/>
        <a:p>
          <a:endParaRPr lang="en-US"/>
        </a:p>
      </dgm:t>
    </dgm:pt>
    <dgm:pt modelId="{1748DF33-57EA-46D7-80F1-6F831287A44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Conclusion</a:t>
          </a:r>
          <a:endParaRPr lang="en-US" dirty="0"/>
        </a:p>
      </dgm:t>
    </dgm:pt>
    <dgm:pt modelId="{F4208919-D990-41A7-8FE3-EEAEC6CB9CC9}" type="parTrans" cxnId="{B215FDEE-B328-4F7E-929A-754F7625F3AF}">
      <dgm:prSet/>
      <dgm:spPr/>
      <dgm:t>
        <a:bodyPr/>
        <a:lstStyle/>
        <a:p>
          <a:endParaRPr lang="en-US"/>
        </a:p>
      </dgm:t>
    </dgm:pt>
    <dgm:pt modelId="{8DDF0ED7-7F07-49D0-9AE4-940AA108BBAB}" type="sibTrans" cxnId="{B215FDEE-B328-4F7E-929A-754F7625F3AF}">
      <dgm:prSet/>
      <dgm:spPr/>
      <dgm:t>
        <a:bodyPr/>
        <a:lstStyle/>
        <a:p>
          <a:endParaRPr lang="en-US"/>
        </a:p>
      </dgm:t>
    </dgm:pt>
    <dgm:pt modelId="{90182FC0-8676-45B7-A3B8-D5D3096A6241}" type="pres">
      <dgm:prSet presAssocID="{296A8AE5-F4A4-4516-9BD3-73FA0D7A87E0}" presName="linear" presStyleCnt="0">
        <dgm:presLayoutVars>
          <dgm:animLvl val="lvl"/>
          <dgm:resizeHandles val="exact"/>
        </dgm:presLayoutVars>
      </dgm:prSet>
      <dgm:spPr/>
    </dgm:pt>
    <dgm:pt modelId="{64797DD2-A47A-41CA-AA9E-F6ABF0078BA0}" type="pres">
      <dgm:prSet presAssocID="{10E9D2B4-3C90-477C-9FC3-AA0F0B4CC43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0ADE9FC-E398-4921-AF3E-CC0E3E766BAD}" type="pres">
      <dgm:prSet presAssocID="{8FD31124-2D92-4407-BE0F-182273BBA7AE}" presName="spacer" presStyleCnt="0"/>
      <dgm:spPr/>
    </dgm:pt>
    <dgm:pt modelId="{F5077A61-4E0B-46B9-AC37-653649CF1BC2}" type="pres">
      <dgm:prSet presAssocID="{DDDF79B4-ADA6-487F-AEE5-ABB6742973A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B4FEA0-2D7D-4367-9952-B171D1EDE1B4}" type="pres">
      <dgm:prSet presAssocID="{AEE71EA1-0174-494C-AB4A-BC03F77B5830}" presName="spacer" presStyleCnt="0"/>
      <dgm:spPr/>
    </dgm:pt>
    <dgm:pt modelId="{CED3BBA2-EAA0-4D07-B8B3-95913B49A3E2}" type="pres">
      <dgm:prSet presAssocID="{94EBCCF4-4CBF-4271-933B-89D78B0113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C06F393-5DDB-4816-A843-47FE6552531D}" type="pres">
      <dgm:prSet presAssocID="{88C522F4-83C9-4A3B-B248-AD84373C8476}" presName="spacer" presStyleCnt="0"/>
      <dgm:spPr/>
    </dgm:pt>
    <dgm:pt modelId="{C6A0E0D3-7527-4084-B302-42447FAD1197}" type="pres">
      <dgm:prSet presAssocID="{A8E3A55E-8EA9-4BC9-985E-B0BE0554378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E0F1040-2361-4270-872D-F70D4408408C}" type="pres">
      <dgm:prSet presAssocID="{C9275893-6E76-468F-A728-DFF477E6CE1F}" presName="spacer" presStyleCnt="0"/>
      <dgm:spPr/>
    </dgm:pt>
    <dgm:pt modelId="{00FE3EBF-9EB4-4B85-B565-3D19512AF2B9}" type="pres">
      <dgm:prSet presAssocID="{6B47586B-EF25-4CFB-B4C1-263FA0227C9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76A6D9-F4E0-4391-B384-3F29C0D424A3}" type="pres">
      <dgm:prSet presAssocID="{53939506-7D68-4B91-A7BA-EE09B4118D59}" presName="spacer" presStyleCnt="0"/>
      <dgm:spPr/>
    </dgm:pt>
    <dgm:pt modelId="{31684213-7711-4BF5-8335-50DC2E39A3FE}" type="pres">
      <dgm:prSet presAssocID="{1748DF33-57EA-46D7-80F1-6F831287A44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EB3403-CB31-4E87-84A6-62995113A9DC}" srcId="{296A8AE5-F4A4-4516-9BD3-73FA0D7A87E0}" destId="{6B47586B-EF25-4CFB-B4C1-263FA0227C98}" srcOrd="4" destOrd="0" parTransId="{627F16DF-A950-46E8-A83C-45F2C1755FDA}" sibTransId="{53939506-7D68-4B91-A7BA-EE09B4118D59}"/>
    <dgm:cxn modelId="{D838D937-3485-405A-B173-C5C8095E66E9}" type="presOf" srcId="{A8E3A55E-8EA9-4BC9-985E-B0BE0554378E}" destId="{C6A0E0D3-7527-4084-B302-42447FAD1197}" srcOrd="0" destOrd="0" presId="urn:microsoft.com/office/officeart/2005/8/layout/vList2"/>
    <dgm:cxn modelId="{DD13943A-9A66-4001-AEFB-80EA64196689}" srcId="{296A8AE5-F4A4-4516-9BD3-73FA0D7A87E0}" destId="{10E9D2B4-3C90-477C-9FC3-AA0F0B4CC43B}" srcOrd="0" destOrd="0" parTransId="{8A86F02F-9385-4A2E-BD6A-6E75A0F0AFF2}" sibTransId="{8FD31124-2D92-4407-BE0F-182273BBA7AE}"/>
    <dgm:cxn modelId="{A560DC65-3168-4A38-8A2D-4F4942C44FD0}" type="presOf" srcId="{1748DF33-57EA-46D7-80F1-6F831287A440}" destId="{31684213-7711-4BF5-8335-50DC2E39A3FE}" srcOrd="0" destOrd="0" presId="urn:microsoft.com/office/officeart/2005/8/layout/vList2"/>
    <dgm:cxn modelId="{A577B259-D914-444A-810C-B801C6C2C8BD}" type="presOf" srcId="{296A8AE5-F4A4-4516-9BD3-73FA0D7A87E0}" destId="{90182FC0-8676-45B7-A3B8-D5D3096A6241}" srcOrd="0" destOrd="0" presId="urn:microsoft.com/office/officeart/2005/8/layout/vList2"/>
    <dgm:cxn modelId="{E0BCBB86-E44F-4EE3-8803-30AD5F6F8691}" type="presOf" srcId="{DDDF79B4-ADA6-487F-AEE5-ABB6742973A0}" destId="{F5077A61-4E0B-46B9-AC37-653649CF1BC2}" srcOrd="0" destOrd="0" presId="urn:microsoft.com/office/officeart/2005/8/layout/vList2"/>
    <dgm:cxn modelId="{673C6BAC-9BAA-44C0-8C70-B3E16862E58F}" type="presOf" srcId="{94EBCCF4-4CBF-4271-933B-89D78B01134D}" destId="{CED3BBA2-EAA0-4D07-B8B3-95913B49A3E2}" srcOrd="0" destOrd="0" presId="urn:microsoft.com/office/officeart/2005/8/layout/vList2"/>
    <dgm:cxn modelId="{B02C4CAF-1F6B-4DE9-B699-DCFCC260157D}" type="presOf" srcId="{10E9D2B4-3C90-477C-9FC3-AA0F0B4CC43B}" destId="{64797DD2-A47A-41CA-AA9E-F6ABF0078BA0}" srcOrd="0" destOrd="0" presId="urn:microsoft.com/office/officeart/2005/8/layout/vList2"/>
    <dgm:cxn modelId="{C3B1C6B2-D1D0-47D7-B0E5-70464617D534}" srcId="{296A8AE5-F4A4-4516-9BD3-73FA0D7A87E0}" destId="{A8E3A55E-8EA9-4BC9-985E-B0BE0554378E}" srcOrd="3" destOrd="0" parTransId="{AE87B9FB-7E05-4700-825D-D28FF6CC7203}" sibTransId="{C9275893-6E76-468F-A728-DFF477E6CE1F}"/>
    <dgm:cxn modelId="{70F4EEBE-DBB6-426F-872B-6E1159D0FBF1}" type="presOf" srcId="{6B47586B-EF25-4CFB-B4C1-263FA0227C98}" destId="{00FE3EBF-9EB4-4B85-B565-3D19512AF2B9}" srcOrd="0" destOrd="0" presId="urn:microsoft.com/office/officeart/2005/8/layout/vList2"/>
    <dgm:cxn modelId="{B215FDEE-B328-4F7E-929A-754F7625F3AF}" srcId="{296A8AE5-F4A4-4516-9BD3-73FA0D7A87E0}" destId="{1748DF33-57EA-46D7-80F1-6F831287A440}" srcOrd="5" destOrd="0" parTransId="{F4208919-D990-41A7-8FE3-EEAEC6CB9CC9}" sibTransId="{8DDF0ED7-7F07-49D0-9AE4-940AA108BBAB}"/>
    <dgm:cxn modelId="{624EF6F5-152B-4D21-A280-330B76CA3D43}" srcId="{296A8AE5-F4A4-4516-9BD3-73FA0D7A87E0}" destId="{DDDF79B4-ADA6-487F-AEE5-ABB6742973A0}" srcOrd="1" destOrd="0" parTransId="{AB24E83F-E99B-4B72-ADD5-0935021C8232}" sibTransId="{AEE71EA1-0174-494C-AB4A-BC03F77B5830}"/>
    <dgm:cxn modelId="{4B57F3F7-9BC4-4DD3-A554-38B06E5ACC80}" srcId="{296A8AE5-F4A4-4516-9BD3-73FA0D7A87E0}" destId="{94EBCCF4-4CBF-4271-933B-89D78B01134D}" srcOrd="2" destOrd="0" parTransId="{50C95890-113B-4E91-913C-0F1D271BC67C}" sibTransId="{88C522F4-83C9-4A3B-B248-AD84373C8476}"/>
    <dgm:cxn modelId="{18CE5E84-DFF6-4CAB-BEC3-AE0BED831007}" type="presParOf" srcId="{90182FC0-8676-45B7-A3B8-D5D3096A6241}" destId="{64797DD2-A47A-41CA-AA9E-F6ABF0078BA0}" srcOrd="0" destOrd="0" presId="urn:microsoft.com/office/officeart/2005/8/layout/vList2"/>
    <dgm:cxn modelId="{2BB6A114-B922-48AB-8CD8-33B9721D6DA1}" type="presParOf" srcId="{90182FC0-8676-45B7-A3B8-D5D3096A6241}" destId="{40ADE9FC-E398-4921-AF3E-CC0E3E766BAD}" srcOrd="1" destOrd="0" presId="urn:microsoft.com/office/officeart/2005/8/layout/vList2"/>
    <dgm:cxn modelId="{B9BC4484-3D4A-434D-8846-DF354AFFA91B}" type="presParOf" srcId="{90182FC0-8676-45B7-A3B8-D5D3096A6241}" destId="{F5077A61-4E0B-46B9-AC37-653649CF1BC2}" srcOrd="2" destOrd="0" presId="urn:microsoft.com/office/officeart/2005/8/layout/vList2"/>
    <dgm:cxn modelId="{6CED145E-1FCF-4417-AE5F-D92B2E7150DC}" type="presParOf" srcId="{90182FC0-8676-45B7-A3B8-D5D3096A6241}" destId="{4EB4FEA0-2D7D-4367-9952-B171D1EDE1B4}" srcOrd="3" destOrd="0" presId="urn:microsoft.com/office/officeart/2005/8/layout/vList2"/>
    <dgm:cxn modelId="{4FF45F89-719F-4317-ACFB-35EB3BDC9AEC}" type="presParOf" srcId="{90182FC0-8676-45B7-A3B8-D5D3096A6241}" destId="{CED3BBA2-EAA0-4D07-B8B3-95913B49A3E2}" srcOrd="4" destOrd="0" presId="urn:microsoft.com/office/officeart/2005/8/layout/vList2"/>
    <dgm:cxn modelId="{C2358B88-DB4A-4775-9A70-1F6749D384C6}" type="presParOf" srcId="{90182FC0-8676-45B7-A3B8-D5D3096A6241}" destId="{0C06F393-5DDB-4816-A843-47FE6552531D}" srcOrd="5" destOrd="0" presId="urn:microsoft.com/office/officeart/2005/8/layout/vList2"/>
    <dgm:cxn modelId="{D68DE626-B8BB-4696-A04D-0131C46C30FE}" type="presParOf" srcId="{90182FC0-8676-45B7-A3B8-D5D3096A6241}" destId="{C6A0E0D3-7527-4084-B302-42447FAD1197}" srcOrd="6" destOrd="0" presId="urn:microsoft.com/office/officeart/2005/8/layout/vList2"/>
    <dgm:cxn modelId="{CBD3675E-5D46-4C90-AE83-D69EF8218F86}" type="presParOf" srcId="{90182FC0-8676-45B7-A3B8-D5D3096A6241}" destId="{3E0F1040-2361-4270-872D-F70D4408408C}" srcOrd="7" destOrd="0" presId="urn:microsoft.com/office/officeart/2005/8/layout/vList2"/>
    <dgm:cxn modelId="{C52AD297-19ED-4D86-8D7F-C7022EA306A0}" type="presParOf" srcId="{90182FC0-8676-45B7-A3B8-D5D3096A6241}" destId="{00FE3EBF-9EB4-4B85-B565-3D19512AF2B9}" srcOrd="8" destOrd="0" presId="urn:microsoft.com/office/officeart/2005/8/layout/vList2"/>
    <dgm:cxn modelId="{CBA0BB79-8F16-4CEA-B524-F9E58D4F9638}" type="presParOf" srcId="{90182FC0-8676-45B7-A3B8-D5D3096A6241}" destId="{DC76A6D9-F4E0-4391-B384-3F29C0D424A3}" srcOrd="9" destOrd="0" presId="urn:microsoft.com/office/officeart/2005/8/layout/vList2"/>
    <dgm:cxn modelId="{40985930-BD02-4C53-8563-FA36B2FB250E}" type="presParOf" srcId="{90182FC0-8676-45B7-A3B8-D5D3096A6241}" destId="{31684213-7711-4BF5-8335-50DC2E39A3F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EC464-6EC4-42EA-B168-8F857A26D5A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79AB56-F85E-461C-9A7D-59149916D2F4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Power Input: 3 Phase, or 1 Phase AC Grid (Adjustable with </a:t>
          </a:r>
          <a:r>
            <a:rPr lang="en-US" b="0" i="0" dirty="0" err="1"/>
            <a:t>variac</a:t>
          </a:r>
          <a:r>
            <a:rPr lang="en-US" b="0" i="0" dirty="0"/>
            <a:t>)</a:t>
          </a:r>
          <a:endParaRPr lang="en-US" dirty="0"/>
        </a:p>
      </dgm:t>
    </dgm:pt>
    <dgm:pt modelId="{C5D97A30-309D-4F77-8920-EBD757C10A5D}" type="parTrans" cxnId="{CE77F689-C9F7-4026-870D-5934559FCFA8}">
      <dgm:prSet/>
      <dgm:spPr/>
      <dgm:t>
        <a:bodyPr/>
        <a:lstStyle/>
        <a:p>
          <a:endParaRPr lang="en-US"/>
        </a:p>
      </dgm:t>
    </dgm:pt>
    <dgm:pt modelId="{F9CA0C5A-AAA0-41A2-84B0-454560EB8D39}" type="sibTrans" cxnId="{CE77F689-C9F7-4026-870D-5934559FCFA8}">
      <dgm:prSet/>
      <dgm:spPr/>
      <dgm:t>
        <a:bodyPr/>
        <a:lstStyle/>
        <a:p>
          <a:endParaRPr lang="en-US"/>
        </a:p>
      </dgm:t>
    </dgm:pt>
    <dgm:pt modelId="{A84192EC-05ED-417F-8A85-179499E640A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Output: Adjustable </a:t>
          </a:r>
          <a:r>
            <a:rPr lang="en-US" i="0" dirty="0"/>
            <a:t>DC</a:t>
          </a:r>
          <a:r>
            <a:rPr lang="en-US" b="0" i="0" dirty="0"/>
            <a:t> Output (</a:t>
          </a:r>
          <a:r>
            <a:rPr lang="en-US" b="0" i="0" dirty="0" err="1"/>
            <a:t>Vout,max</a:t>
          </a:r>
          <a:r>
            <a:rPr lang="en-US" b="0" i="0" dirty="0"/>
            <a:t> = 180 V)</a:t>
          </a:r>
          <a:endParaRPr lang="en-US" dirty="0"/>
        </a:p>
      </dgm:t>
    </dgm:pt>
    <dgm:pt modelId="{BC610005-64B0-49D4-BBA7-A217F5F1F2AC}" type="parTrans" cxnId="{DC1EF9A0-0B0F-47FA-BB7A-704F6EB4B59D}">
      <dgm:prSet/>
      <dgm:spPr/>
      <dgm:t>
        <a:bodyPr/>
        <a:lstStyle/>
        <a:p>
          <a:endParaRPr lang="en-US"/>
        </a:p>
      </dgm:t>
    </dgm:pt>
    <dgm:pt modelId="{6CB9E521-B1D7-47CF-8A4E-54E449A1AE30}" type="sibTrans" cxnId="{DC1EF9A0-0B0F-47FA-BB7A-704F6EB4B59D}">
      <dgm:prSet/>
      <dgm:spPr/>
      <dgm:t>
        <a:bodyPr/>
        <a:lstStyle/>
        <a:p>
          <a:endParaRPr lang="en-US"/>
        </a:p>
      </dgm:t>
    </dgm:pt>
    <dgm:pt modelId="{F89A5BF3-932F-47EF-A506-84F210CD5D5D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Armature</a:t>
          </a:r>
          <a:r>
            <a:rPr lang="tr-TR" dirty="0"/>
            <a:t> </a:t>
          </a:r>
          <a:r>
            <a:rPr lang="tr-TR" dirty="0" err="1"/>
            <a:t>Winding</a:t>
          </a:r>
          <a:r>
            <a:rPr lang="tr-TR" dirty="0"/>
            <a:t>: 0.8 </a:t>
          </a:r>
          <a:r>
            <a:rPr lang="el-GR" dirty="0"/>
            <a:t>Ω, 12.5 </a:t>
          </a:r>
          <a:r>
            <a:rPr lang="tr-TR" dirty="0" err="1"/>
            <a:t>mH</a:t>
          </a:r>
          <a:endParaRPr lang="en-US" dirty="0"/>
        </a:p>
      </dgm:t>
    </dgm:pt>
    <dgm:pt modelId="{FE12F12E-1ABB-403E-AF05-2299FD41CE0B}" type="parTrans" cxnId="{13444E01-C80A-4D17-AF12-57745F33FC25}">
      <dgm:prSet/>
      <dgm:spPr/>
      <dgm:t>
        <a:bodyPr/>
        <a:lstStyle/>
        <a:p>
          <a:endParaRPr lang="en-US"/>
        </a:p>
      </dgm:t>
    </dgm:pt>
    <dgm:pt modelId="{3F655F75-C653-445E-ACF0-F066CDDFFC73}" type="sibTrans" cxnId="{13444E01-C80A-4D17-AF12-57745F33FC25}">
      <dgm:prSet/>
      <dgm:spPr/>
      <dgm:t>
        <a:bodyPr/>
        <a:lstStyle/>
        <a:p>
          <a:endParaRPr lang="en-US"/>
        </a:p>
      </dgm:t>
    </dgm:pt>
    <dgm:pt modelId="{B5D47283-593F-4D0D-BC97-60A75A4E7AB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Shunt</a:t>
          </a:r>
          <a:r>
            <a:rPr lang="tr-TR" dirty="0"/>
            <a:t> WINDING: 210 </a:t>
          </a:r>
          <a:r>
            <a:rPr lang="el-GR" dirty="0"/>
            <a:t>Ω, 23 </a:t>
          </a:r>
          <a:r>
            <a:rPr lang="tr-TR" dirty="0"/>
            <a:t>H</a:t>
          </a:r>
          <a:endParaRPr lang="en-US" dirty="0"/>
        </a:p>
      </dgm:t>
    </dgm:pt>
    <dgm:pt modelId="{D63AC86D-F2D5-46FC-B456-BAE919C867AA}" type="parTrans" cxnId="{23A06E23-8CF3-4194-B926-C48BBC757A40}">
      <dgm:prSet/>
      <dgm:spPr/>
      <dgm:t>
        <a:bodyPr/>
        <a:lstStyle/>
        <a:p>
          <a:endParaRPr lang="en-US"/>
        </a:p>
      </dgm:t>
    </dgm:pt>
    <dgm:pt modelId="{18324C85-8C4C-4235-BEEE-4A0688F3A3BA}" type="sibTrans" cxnId="{23A06E23-8CF3-4194-B926-C48BBC757A40}">
      <dgm:prSet/>
      <dgm:spPr/>
      <dgm:t>
        <a:bodyPr/>
        <a:lstStyle/>
        <a:p>
          <a:endParaRPr lang="en-US"/>
        </a:p>
      </dgm:t>
    </dgm:pt>
    <dgm:pt modelId="{4AD4EEB3-E3C5-4192-BBB7-54001E31B94B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Interpoles</a:t>
          </a:r>
          <a:r>
            <a:rPr lang="tr-TR" dirty="0"/>
            <a:t> </a:t>
          </a:r>
          <a:r>
            <a:rPr lang="tr-TR" dirty="0" err="1"/>
            <a:t>Winding</a:t>
          </a:r>
          <a:r>
            <a:rPr lang="tr-TR" dirty="0"/>
            <a:t>: 0.27 </a:t>
          </a:r>
          <a:r>
            <a:rPr lang="el-GR" dirty="0"/>
            <a:t>Ω, 12 </a:t>
          </a:r>
          <a:r>
            <a:rPr lang="tr-TR" dirty="0" err="1"/>
            <a:t>mH</a:t>
          </a:r>
          <a:endParaRPr lang="en-US" dirty="0"/>
        </a:p>
      </dgm:t>
    </dgm:pt>
    <dgm:pt modelId="{800AE5AC-D5D6-4863-99BF-73C5F4D9BF32}" type="parTrans" cxnId="{100AE60C-555B-4F3F-8620-E68733101991}">
      <dgm:prSet/>
      <dgm:spPr/>
      <dgm:t>
        <a:bodyPr/>
        <a:lstStyle/>
        <a:p>
          <a:endParaRPr lang="en-US"/>
        </a:p>
      </dgm:t>
    </dgm:pt>
    <dgm:pt modelId="{57DD0224-B540-427B-A374-8AAEA57EF44A}" type="sibTrans" cxnId="{100AE60C-555B-4F3F-8620-E68733101991}">
      <dgm:prSet/>
      <dgm:spPr/>
      <dgm:t>
        <a:bodyPr/>
        <a:lstStyle/>
        <a:p>
          <a:endParaRPr lang="en-US"/>
        </a:p>
      </dgm:t>
    </dgm:pt>
    <dgm:pt modelId="{A256D476-AAB7-48BD-AF13-12DDDFF53E29}" type="pres">
      <dgm:prSet presAssocID="{F26EC464-6EC4-42EA-B168-8F857A26D5A0}" presName="diagram" presStyleCnt="0">
        <dgm:presLayoutVars>
          <dgm:dir/>
          <dgm:resizeHandles val="exact"/>
        </dgm:presLayoutVars>
      </dgm:prSet>
      <dgm:spPr/>
    </dgm:pt>
    <dgm:pt modelId="{96006827-1A3E-4617-A8B4-EC21BEC8D5FE}" type="pres">
      <dgm:prSet presAssocID="{0579AB56-F85E-461C-9A7D-59149916D2F4}" presName="node" presStyleLbl="node1" presStyleIdx="0" presStyleCnt="5">
        <dgm:presLayoutVars>
          <dgm:bulletEnabled val="1"/>
        </dgm:presLayoutVars>
      </dgm:prSet>
      <dgm:spPr/>
    </dgm:pt>
    <dgm:pt modelId="{9673237C-7591-45C8-95B0-C8DD46AC3929}" type="pres">
      <dgm:prSet presAssocID="{F9CA0C5A-AAA0-41A2-84B0-454560EB8D39}" presName="sibTrans" presStyleCnt="0"/>
      <dgm:spPr/>
    </dgm:pt>
    <dgm:pt modelId="{2ADCDF8C-CE46-4ECE-AB54-8FEDEA7CF258}" type="pres">
      <dgm:prSet presAssocID="{A84192EC-05ED-417F-8A85-179499E640AA}" presName="node" presStyleLbl="node1" presStyleIdx="1" presStyleCnt="5">
        <dgm:presLayoutVars>
          <dgm:bulletEnabled val="1"/>
        </dgm:presLayoutVars>
      </dgm:prSet>
      <dgm:spPr/>
    </dgm:pt>
    <dgm:pt modelId="{D053B8D4-2E9F-4937-843D-59BA823264EF}" type="pres">
      <dgm:prSet presAssocID="{6CB9E521-B1D7-47CF-8A4E-54E449A1AE30}" presName="sibTrans" presStyleCnt="0"/>
      <dgm:spPr/>
    </dgm:pt>
    <dgm:pt modelId="{AFAFC8C4-BC2E-4221-8C9B-DB2C9949C629}" type="pres">
      <dgm:prSet presAssocID="{F89A5BF3-932F-47EF-A506-84F210CD5D5D}" presName="node" presStyleLbl="node1" presStyleIdx="2" presStyleCnt="5">
        <dgm:presLayoutVars>
          <dgm:bulletEnabled val="1"/>
        </dgm:presLayoutVars>
      </dgm:prSet>
      <dgm:spPr/>
    </dgm:pt>
    <dgm:pt modelId="{F29851E0-172E-4119-B55D-61F04D3B15E2}" type="pres">
      <dgm:prSet presAssocID="{3F655F75-C653-445E-ACF0-F066CDDFFC73}" presName="sibTrans" presStyleCnt="0"/>
      <dgm:spPr/>
    </dgm:pt>
    <dgm:pt modelId="{679D3972-4E92-4E4C-8CE6-13E294D168F1}" type="pres">
      <dgm:prSet presAssocID="{B5D47283-593F-4D0D-BC97-60A75A4E7ABA}" presName="node" presStyleLbl="node1" presStyleIdx="3" presStyleCnt="5">
        <dgm:presLayoutVars>
          <dgm:bulletEnabled val="1"/>
        </dgm:presLayoutVars>
      </dgm:prSet>
      <dgm:spPr/>
    </dgm:pt>
    <dgm:pt modelId="{F26B814B-C0A7-479F-ACC7-33BC0770325C}" type="pres">
      <dgm:prSet presAssocID="{18324C85-8C4C-4235-BEEE-4A0688F3A3BA}" presName="sibTrans" presStyleCnt="0"/>
      <dgm:spPr/>
    </dgm:pt>
    <dgm:pt modelId="{F96CD3A4-6AF2-4B3B-98C9-A90178872CF6}" type="pres">
      <dgm:prSet presAssocID="{4AD4EEB3-E3C5-4192-BBB7-54001E31B94B}" presName="node" presStyleLbl="node1" presStyleIdx="4" presStyleCnt="5">
        <dgm:presLayoutVars>
          <dgm:bulletEnabled val="1"/>
        </dgm:presLayoutVars>
      </dgm:prSet>
      <dgm:spPr/>
    </dgm:pt>
  </dgm:ptLst>
  <dgm:cxnLst>
    <dgm:cxn modelId="{13444E01-C80A-4D17-AF12-57745F33FC25}" srcId="{F26EC464-6EC4-42EA-B168-8F857A26D5A0}" destId="{F89A5BF3-932F-47EF-A506-84F210CD5D5D}" srcOrd="2" destOrd="0" parTransId="{FE12F12E-1ABB-403E-AF05-2299FD41CE0B}" sibTransId="{3F655F75-C653-445E-ACF0-F066CDDFFC73}"/>
    <dgm:cxn modelId="{100AE60C-555B-4F3F-8620-E68733101991}" srcId="{F26EC464-6EC4-42EA-B168-8F857A26D5A0}" destId="{4AD4EEB3-E3C5-4192-BBB7-54001E31B94B}" srcOrd="4" destOrd="0" parTransId="{800AE5AC-D5D6-4863-99BF-73C5F4D9BF32}" sibTransId="{57DD0224-B540-427B-A374-8AAEA57EF44A}"/>
    <dgm:cxn modelId="{3137D00D-F484-4E64-98D8-CB9EA9D4BEB4}" type="presOf" srcId="{0579AB56-F85E-461C-9A7D-59149916D2F4}" destId="{96006827-1A3E-4617-A8B4-EC21BEC8D5FE}" srcOrd="0" destOrd="0" presId="urn:microsoft.com/office/officeart/2005/8/layout/default"/>
    <dgm:cxn modelId="{23A06E23-8CF3-4194-B926-C48BBC757A40}" srcId="{F26EC464-6EC4-42EA-B168-8F857A26D5A0}" destId="{B5D47283-593F-4D0D-BC97-60A75A4E7ABA}" srcOrd="3" destOrd="0" parTransId="{D63AC86D-F2D5-46FC-B456-BAE919C867AA}" sibTransId="{18324C85-8C4C-4235-BEEE-4A0688F3A3BA}"/>
    <dgm:cxn modelId="{C8DB6B61-3FD2-4111-8D88-DF18A9C8EC47}" type="presOf" srcId="{4AD4EEB3-E3C5-4192-BBB7-54001E31B94B}" destId="{F96CD3A4-6AF2-4B3B-98C9-A90178872CF6}" srcOrd="0" destOrd="0" presId="urn:microsoft.com/office/officeart/2005/8/layout/default"/>
    <dgm:cxn modelId="{CE77F689-C9F7-4026-870D-5934559FCFA8}" srcId="{F26EC464-6EC4-42EA-B168-8F857A26D5A0}" destId="{0579AB56-F85E-461C-9A7D-59149916D2F4}" srcOrd="0" destOrd="0" parTransId="{C5D97A30-309D-4F77-8920-EBD757C10A5D}" sibTransId="{F9CA0C5A-AAA0-41A2-84B0-454560EB8D39}"/>
    <dgm:cxn modelId="{DC1EF9A0-0B0F-47FA-BB7A-704F6EB4B59D}" srcId="{F26EC464-6EC4-42EA-B168-8F857A26D5A0}" destId="{A84192EC-05ED-417F-8A85-179499E640AA}" srcOrd="1" destOrd="0" parTransId="{BC610005-64B0-49D4-BBA7-A217F5F1F2AC}" sibTransId="{6CB9E521-B1D7-47CF-8A4E-54E449A1AE30}"/>
    <dgm:cxn modelId="{72811DB0-D5C4-47D2-806C-3429861AC346}" type="presOf" srcId="{B5D47283-593F-4D0D-BC97-60A75A4E7ABA}" destId="{679D3972-4E92-4E4C-8CE6-13E294D168F1}" srcOrd="0" destOrd="0" presId="urn:microsoft.com/office/officeart/2005/8/layout/default"/>
    <dgm:cxn modelId="{5CE99BC7-3722-4B8A-BB8F-A8DB254293A9}" type="presOf" srcId="{F26EC464-6EC4-42EA-B168-8F857A26D5A0}" destId="{A256D476-AAB7-48BD-AF13-12DDDFF53E29}" srcOrd="0" destOrd="0" presId="urn:microsoft.com/office/officeart/2005/8/layout/default"/>
    <dgm:cxn modelId="{8E8CC6E5-940D-4425-8012-25AB784C3A12}" type="presOf" srcId="{A84192EC-05ED-417F-8A85-179499E640AA}" destId="{2ADCDF8C-CE46-4ECE-AB54-8FEDEA7CF258}" srcOrd="0" destOrd="0" presId="urn:microsoft.com/office/officeart/2005/8/layout/default"/>
    <dgm:cxn modelId="{D60F91E8-F601-4846-A926-D6B5B222A26C}" type="presOf" srcId="{F89A5BF3-932F-47EF-A506-84F210CD5D5D}" destId="{AFAFC8C4-BC2E-4221-8C9B-DB2C9949C629}" srcOrd="0" destOrd="0" presId="urn:microsoft.com/office/officeart/2005/8/layout/default"/>
    <dgm:cxn modelId="{12725532-C07F-49C2-99EE-D56B5063062D}" type="presParOf" srcId="{A256D476-AAB7-48BD-AF13-12DDDFF53E29}" destId="{96006827-1A3E-4617-A8B4-EC21BEC8D5FE}" srcOrd="0" destOrd="0" presId="urn:microsoft.com/office/officeart/2005/8/layout/default"/>
    <dgm:cxn modelId="{9BA35E5D-FC6B-4FA4-84C5-8A46322DDBBF}" type="presParOf" srcId="{A256D476-AAB7-48BD-AF13-12DDDFF53E29}" destId="{9673237C-7591-45C8-95B0-C8DD46AC3929}" srcOrd="1" destOrd="0" presId="urn:microsoft.com/office/officeart/2005/8/layout/default"/>
    <dgm:cxn modelId="{F417626C-3693-4906-BB82-980B27D73CBC}" type="presParOf" srcId="{A256D476-AAB7-48BD-AF13-12DDDFF53E29}" destId="{2ADCDF8C-CE46-4ECE-AB54-8FEDEA7CF258}" srcOrd="2" destOrd="0" presId="urn:microsoft.com/office/officeart/2005/8/layout/default"/>
    <dgm:cxn modelId="{DA9EF9B6-EC46-44C5-914C-D318DE561F43}" type="presParOf" srcId="{A256D476-AAB7-48BD-AF13-12DDDFF53E29}" destId="{D053B8D4-2E9F-4937-843D-59BA823264EF}" srcOrd="3" destOrd="0" presId="urn:microsoft.com/office/officeart/2005/8/layout/default"/>
    <dgm:cxn modelId="{0D42F86C-DB1F-4DDD-BF65-62848FB5955D}" type="presParOf" srcId="{A256D476-AAB7-48BD-AF13-12DDDFF53E29}" destId="{AFAFC8C4-BC2E-4221-8C9B-DB2C9949C629}" srcOrd="4" destOrd="0" presId="urn:microsoft.com/office/officeart/2005/8/layout/default"/>
    <dgm:cxn modelId="{9152431B-7806-4BBB-AAD6-8E85F91140CD}" type="presParOf" srcId="{A256D476-AAB7-48BD-AF13-12DDDFF53E29}" destId="{F29851E0-172E-4119-B55D-61F04D3B15E2}" srcOrd="5" destOrd="0" presId="urn:microsoft.com/office/officeart/2005/8/layout/default"/>
    <dgm:cxn modelId="{FCB8326E-8CB2-415D-BFC0-BD0F1137DF76}" type="presParOf" srcId="{A256D476-AAB7-48BD-AF13-12DDDFF53E29}" destId="{679D3972-4E92-4E4C-8CE6-13E294D168F1}" srcOrd="6" destOrd="0" presId="urn:microsoft.com/office/officeart/2005/8/layout/default"/>
    <dgm:cxn modelId="{42C26721-2650-42B3-B088-E74E32401624}" type="presParOf" srcId="{A256D476-AAB7-48BD-AF13-12DDDFF53E29}" destId="{F26B814B-C0A7-479F-ACC7-33BC0770325C}" srcOrd="7" destOrd="0" presId="urn:microsoft.com/office/officeart/2005/8/layout/default"/>
    <dgm:cxn modelId="{E56CCDC5-FA4B-4334-AD98-9B64DB7DD02D}" type="presParOf" srcId="{A256D476-AAB7-48BD-AF13-12DDDFF53E29}" destId="{F96CD3A4-6AF2-4B3B-98C9-A90178872CF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3B76EC-4ED9-4908-968A-D49D7F3C0B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72497F-957D-46CD-ABBA-51CA9B8B42B4}">
      <dgm:prSet/>
      <dgm:spPr>
        <a:solidFill>
          <a:schemeClr val="accent2"/>
        </a:solidFill>
      </dgm:spPr>
      <dgm:t>
        <a:bodyPr/>
        <a:lstStyle/>
        <a:p>
          <a:r>
            <a:rPr lang="en-US"/>
            <a:t>±50 A range, 50 mV/A sensitivity</a:t>
          </a:r>
        </a:p>
      </dgm:t>
    </dgm:pt>
    <dgm:pt modelId="{CC16DCC3-73EC-4604-A4DC-CFDBADFC0773}" type="parTrans" cxnId="{9DEA181C-C2E0-4479-B9AC-D51AF25278C4}">
      <dgm:prSet/>
      <dgm:spPr/>
      <dgm:t>
        <a:bodyPr/>
        <a:lstStyle/>
        <a:p>
          <a:endParaRPr lang="en-US"/>
        </a:p>
      </dgm:t>
    </dgm:pt>
    <dgm:pt modelId="{C43B427D-29DD-4CE2-A4DC-D4BB16AF1A91}" type="sibTrans" cxnId="{9DEA181C-C2E0-4479-B9AC-D51AF25278C4}">
      <dgm:prSet/>
      <dgm:spPr/>
      <dgm:t>
        <a:bodyPr/>
        <a:lstStyle/>
        <a:p>
          <a:endParaRPr lang="en-US"/>
        </a:p>
      </dgm:t>
    </dgm:pt>
    <dgm:pt modelId="{36A24716-4F3D-474F-B3B9-F0320340F0EC}">
      <dgm:prSet/>
      <dgm:spPr>
        <a:solidFill>
          <a:schemeClr val="accent2"/>
        </a:solidFill>
      </dgm:spPr>
      <dgm:t>
        <a:bodyPr/>
        <a:lstStyle/>
        <a:p>
          <a:r>
            <a:rPr lang="tr-TR"/>
            <a:t>F</a:t>
          </a:r>
          <a:r>
            <a:rPr lang="en-US"/>
            <a:t>ast response (6.5 µs)</a:t>
          </a:r>
        </a:p>
      </dgm:t>
    </dgm:pt>
    <dgm:pt modelId="{864C34F1-8C33-4F20-9D78-F591F12EE49F}" type="parTrans" cxnId="{F6A2CCD8-6EB3-4418-8A76-217A339DD7B2}">
      <dgm:prSet/>
      <dgm:spPr/>
      <dgm:t>
        <a:bodyPr/>
        <a:lstStyle/>
        <a:p>
          <a:endParaRPr lang="en-US"/>
        </a:p>
      </dgm:t>
    </dgm:pt>
    <dgm:pt modelId="{2DDE2D8A-FB53-458D-8CFD-DE03C140AE8E}" type="sibTrans" cxnId="{F6A2CCD8-6EB3-4418-8A76-217A339DD7B2}">
      <dgm:prSet/>
      <dgm:spPr/>
      <dgm:t>
        <a:bodyPr/>
        <a:lstStyle/>
        <a:p>
          <a:endParaRPr lang="en-US"/>
        </a:p>
      </dgm:t>
    </dgm:pt>
    <dgm:pt modelId="{EC7C8DE0-5757-4C68-AF71-E635B85D84C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80 kHz bandwidth, </a:t>
          </a:r>
        </a:p>
      </dgm:t>
    </dgm:pt>
    <dgm:pt modelId="{F5F4B799-6E79-4728-B1AD-5FF71D34D35F}" type="parTrans" cxnId="{566A859B-6AD3-48DA-A828-DB7C34B4FF1B}">
      <dgm:prSet/>
      <dgm:spPr/>
      <dgm:t>
        <a:bodyPr/>
        <a:lstStyle/>
        <a:p>
          <a:endParaRPr lang="en-US"/>
        </a:p>
      </dgm:t>
    </dgm:pt>
    <dgm:pt modelId="{FBA0888E-846D-418C-A4FE-1A349461FE73}" type="sibTrans" cxnId="{566A859B-6AD3-48DA-A828-DB7C34B4FF1B}">
      <dgm:prSet/>
      <dgm:spPr/>
      <dgm:t>
        <a:bodyPr/>
        <a:lstStyle/>
        <a:p>
          <a:endParaRPr lang="en-US"/>
        </a:p>
      </dgm:t>
    </dgm:pt>
    <dgm:pt modelId="{8A0BAAE0-C9B5-4443-B0B3-92BBD844724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424 V RMS isolation</a:t>
          </a:r>
        </a:p>
      </dgm:t>
    </dgm:pt>
    <dgm:pt modelId="{96757E8D-09AC-4AA6-9C18-34CADCDB3D4D}" type="parTrans" cxnId="{2DD03ACB-42B2-4EB5-BD46-D17372021FC7}">
      <dgm:prSet/>
      <dgm:spPr/>
      <dgm:t>
        <a:bodyPr/>
        <a:lstStyle/>
        <a:p>
          <a:endParaRPr lang="en-US"/>
        </a:p>
      </dgm:t>
    </dgm:pt>
    <dgm:pt modelId="{9E0D6E6E-CC86-4CCC-997E-CFAC942F4BDB}" type="sibTrans" cxnId="{2DD03ACB-42B2-4EB5-BD46-D17372021FC7}">
      <dgm:prSet/>
      <dgm:spPr/>
      <dgm:t>
        <a:bodyPr/>
        <a:lstStyle/>
        <a:p>
          <a:endParaRPr lang="en-US"/>
        </a:p>
      </dgm:t>
    </dgm:pt>
    <dgm:pt modelId="{C77E20E4-52A8-4A33-8851-3697E1A11254}">
      <dgm:prSet/>
      <dgm:spPr>
        <a:solidFill>
          <a:schemeClr val="accent2"/>
        </a:solidFill>
      </dgm:spPr>
      <dgm:t>
        <a:bodyPr/>
        <a:lstStyle/>
        <a:p>
          <a:r>
            <a:rPr lang="en-US"/>
            <a:t>Accurate monitoring of currents in 20–22 A range</a:t>
          </a:r>
        </a:p>
      </dgm:t>
    </dgm:pt>
    <dgm:pt modelId="{BDA2E301-1F09-4E67-9B6C-DC5AD39A391E}" type="parTrans" cxnId="{F63CD8BD-778B-4A37-B7E5-C6C87DA37F6E}">
      <dgm:prSet/>
      <dgm:spPr/>
      <dgm:t>
        <a:bodyPr/>
        <a:lstStyle/>
        <a:p>
          <a:endParaRPr lang="en-US"/>
        </a:p>
      </dgm:t>
    </dgm:pt>
    <dgm:pt modelId="{6657A5D0-EC89-4F24-A2D3-E78B911E96D3}" type="sibTrans" cxnId="{F63CD8BD-778B-4A37-B7E5-C6C87DA37F6E}">
      <dgm:prSet/>
      <dgm:spPr/>
      <dgm:t>
        <a:bodyPr/>
        <a:lstStyle/>
        <a:p>
          <a:endParaRPr lang="en-US"/>
        </a:p>
      </dgm:t>
    </dgm:pt>
    <dgm:pt modelId="{CE75F733-E700-432A-9578-BC7F00597189}">
      <dgm:prSet/>
      <dgm:spPr>
        <a:solidFill>
          <a:schemeClr val="accent2"/>
        </a:solidFill>
      </dgm:spPr>
      <dgm:t>
        <a:bodyPr/>
        <a:lstStyle/>
        <a:p>
          <a:r>
            <a:rPr lang="en-US"/>
            <a:t>Real-time performance and safety (isolation)</a:t>
          </a:r>
          <a:r>
            <a:rPr lang="tr-TR"/>
            <a:t>             </a:t>
          </a:r>
          <a:endParaRPr lang="en-US"/>
        </a:p>
      </dgm:t>
    </dgm:pt>
    <dgm:pt modelId="{AAB06735-49CE-4559-96E5-7CCB45017EF8}" type="parTrans" cxnId="{F62B8372-B8D5-4547-99AD-5D5D7B020056}">
      <dgm:prSet/>
      <dgm:spPr/>
      <dgm:t>
        <a:bodyPr/>
        <a:lstStyle/>
        <a:p>
          <a:endParaRPr lang="en-US"/>
        </a:p>
      </dgm:t>
    </dgm:pt>
    <dgm:pt modelId="{B70623E6-4176-4B2C-9AEB-84B8314F1C65}" type="sibTrans" cxnId="{F62B8372-B8D5-4547-99AD-5D5D7B020056}">
      <dgm:prSet/>
      <dgm:spPr/>
      <dgm:t>
        <a:bodyPr/>
        <a:lstStyle/>
        <a:p>
          <a:endParaRPr lang="en-US"/>
        </a:p>
      </dgm:t>
    </dgm:pt>
    <dgm:pt modelId="{C216933E-65DC-4535-9788-A536AD95B32B}" type="pres">
      <dgm:prSet presAssocID="{E73B76EC-4ED9-4908-968A-D49D7F3C0B4C}" presName="linear" presStyleCnt="0">
        <dgm:presLayoutVars>
          <dgm:animLvl val="lvl"/>
          <dgm:resizeHandles val="exact"/>
        </dgm:presLayoutVars>
      </dgm:prSet>
      <dgm:spPr/>
    </dgm:pt>
    <dgm:pt modelId="{AB61C92E-03CC-42EA-9989-7FB128716E02}" type="pres">
      <dgm:prSet presAssocID="{5972497F-957D-46CD-ABBA-51CA9B8B42B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E8631CA-4C05-40F1-8703-044A08FBD11C}" type="pres">
      <dgm:prSet presAssocID="{C43B427D-29DD-4CE2-A4DC-D4BB16AF1A91}" presName="spacer" presStyleCnt="0"/>
      <dgm:spPr/>
    </dgm:pt>
    <dgm:pt modelId="{1117DD42-51A5-4A33-BE2A-2D057D404AA0}" type="pres">
      <dgm:prSet presAssocID="{36A24716-4F3D-474F-B3B9-F0320340F0E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D791950-1DEE-4340-890D-D63EF0647678}" type="pres">
      <dgm:prSet presAssocID="{2DDE2D8A-FB53-458D-8CFD-DE03C140AE8E}" presName="spacer" presStyleCnt="0"/>
      <dgm:spPr/>
    </dgm:pt>
    <dgm:pt modelId="{D849BB7F-21E6-4FD2-AFBA-38DA71FCD6F3}" type="pres">
      <dgm:prSet presAssocID="{EC7C8DE0-5757-4C68-AF71-E635B85D84C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1374D8B-C798-425C-9CB0-17D466AF21D5}" type="pres">
      <dgm:prSet presAssocID="{FBA0888E-846D-418C-A4FE-1A349461FE73}" presName="spacer" presStyleCnt="0"/>
      <dgm:spPr/>
    </dgm:pt>
    <dgm:pt modelId="{40A7BA97-A65D-4D42-8A02-7D1B42018343}" type="pres">
      <dgm:prSet presAssocID="{8A0BAAE0-C9B5-4443-B0B3-92BBD844724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8CCAFB7-02E3-4CA3-AF37-F20C2D165730}" type="pres">
      <dgm:prSet presAssocID="{9E0D6E6E-CC86-4CCC-997E-CFAC942F4BDB}" presName="spacer" presStyleCnt="0"/>
      <dgm:spPr/>
    </dgm:pt>
    <dgm:pt modelId="{261C3524-77DB-4FF7-929D-12215CA2DEA9}" type="pres">
      <dgm:prSet presAssocID="{C77E20E4-52A8-4A33-8851-3697E1A1125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C1EC188-82FA-4089-9035-366533B21229}" type="pres">
      <dgm:prSet presAssocID="{6657A5D0-EC89-4F24-A2D3-E78B911E96D3}" presName="spacer" presStyleCnt="0"/>
      <dgm:spPr/>
    </dgm:pt>
    <dgm:pt modelId="{1D034F37-9538-4606-9841-24D773832F1C}" type="pres">
      <dgm:prSet presAssocID="{CE75F733-E700-432A-9578-BC7F0059718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B04B608-9560-4CA9-BB7A-4095294B006D}" type="presOf" srcId="{8A0BAAE0-C9B5-4443-B0B3-92BBD8447240}" destId="{40A7BA97-A65D-4D42-8A02-7D1B42018343}" srcOrd="0" destOrd="0" presId="urn:microsoft.com/office/officeart/2005/8/layout/vList2"/>
    <dgm:cxn modelId="{9DEA181C-C2E0-4479-B9AC-D51AF25278C4}" srcId="{E73B76EC-4ED9-4908-968A-D49D7F3C0B4C}" destId="{5972497F-957D-46CD-ABBA-51CA9B8B42B4}" srcOrd="0" destOrd="0" parTransId="{CC16DCC3-73EC-4604-A4DC-CFDBADFC0773}" sibTransId="{C43B427D-29DD-4CE2-A4DC-D4BB16AF1A91}"/>
    <dgm:cxn modelId="{9FD7441C-CEE6-43BB-8ECA-15C50EA87211}" type="presOf" srcId="{CE75F733-E700-432A-9578-BC7F00597189}" destId="{1D034F37-9538-4606-9841-24D773832F1C}" srcOrd="0" destOrd="0" presId="urn:microsoft.com/office/officeart/2005/8/layout/vList2"/>
    <dgm:cxn modelId="{3261A33F-2C3E-494B-B38A-50D543B76273}" type="presOf" srcId="{5972497F-957D-46CD-ABBA-51CA9B8B42B4}" destId="{AB61C92E-03CC-42EA-9989-7FB128716E02}" srcOrd="0" destOrd="0" presId="urn:microsoft.com/office/officeart/2005/8/layout/vList2"/>
    <dgm:cxn modelId="{1C2C935C-5B5C-47CE-A982-1B70751B1A4A}" type="presOf" srcId="{36A24716-4F3D-474F-B3B9-F0320340F0EC}" destId="{1117DD42-51A5-4A33-BE2A-2D057D404AA0}" srcOrd="0" destOrd="0" presId="urn:microsoft.com/office/officeart/2005/8/layout/vList2"/>
    <dgm:cxn modelId="{ACEE7462-84C9-4CDD-AAB7-316814444200}" type="presOf" srcId="{E73B76EC-4ED9-4908-968A-D49D7F3C0B4C}" destId="{C216933E-65DC-4535-9788-A536AD95B32B}" srcOrd="0" destOrd="0" presId="urn:microsoft.com/office/officeart/2005/8/layout/vList2"/>
    <dgm:cxn modelId="{F62B8372-B8D5-4547-99AD-5D5D7B020056}" srcId="{E73B76EC-4ED9-4908-968A-D49D7F3C0B4C}" destId="{CE75F733-E700-432A-9578-BC7F00597189}" srcOrd="5" destOrd="0" parTransId="{AAB06735-49CE-4559-96E5-7CCB45017EF8}" sibTransId="{B70623E6-4176-4B2C-9AEB-84B8314F1C65}"/>
    <dgm:cxn modelId="{F6AB5E94-2F2F-472A-9B5A-88C187C9F0A3}" type="presOf" srcId="{EC7C8DE0-5757-4C68-AF71-E635B85D84CB}" destId="{D849BB7F-21E6-4FD2-AFBA-38DA71FCD6F3}" srcOrd="0" destOrd="0" presId="urn:microsoft.com/office/officeart/2005/8/layout/vList2"/>
    <dgm:cxn modelId="{566A859B-6AD3-48DA-A828-DB7C34B4FF1B}" srcId="{E73B76EC-4ED9-4908-968A-D49D7F3C0B4C}" destId="{EC7C8DE0-5757-4C68-AF71-E635B85D84CB}" srcOrd="2" destOrd="0" parTransId="{F5F4B799-6E79-4728-B1AD-5FF71D34D35F}" sibTransId="{FBA0888E-846D-418C-A4FE-1A349461FE73}"/>
    <dgm:cxn modelId="{4A02F1A9-3A5E-4850-8BE1-DFE78ADA588C}" type="presOf" srcId="{C77E20E4-52A8-4A33-8851-3697E1A11254}" destId="{261C3524-77DB-4FF7-929D-12215CA2DEA9}" srcOrd="0" destOrd="0" presId="urn:microsoft.com/office/officeart/2005/8/layout/vList2"/>
    <dgm:cxn modelId="{F63CD8BD-778B-4A37-B7E5-C6C87DA37F6E}" srcId="{E73B76EC-4ED9-4908-968A-D49D7F3C0B4C}" destId="{C77E20E4-52A8-4A33-8851-3697E1A11254}" srcOrd="4" destOrd="0" parTransId="{BDA2E301-1F09-4E67-9B6C-DC5AD39A391E}" sibTransId="{6657A5D0-EC89-4F24-A2D3-E78B911E96D3}"/>
    <dgm:cxn modelId="{2DD03ACB-42B2-4EB5-BD46-D17372021FC7}" srcId="{E73B76EC-4ED9-4908-968A-D49D7F3C0B4C}" destId="{8A0BAAE0-C9B5-4443-B0B3-92BBD8447240}" srcOrd="3" destOrd="0" parTransId="{96757E8D-09AC-4AA6-9C18-34CADCDB3D4D}" sibTransId="{9E0D6E6E-CC86-4CCC-997E-CFAC942F4BDB}"/>
    <dgm:cxn modelId="{F6A2CCD8-6EB3-4418-8A76-217A339DD7B2}" srcId="{E73B76EC-4ED9-4908-968A-D49D7F3C0B4C}" destId="{36A24716-4F3D-474F-B3B9-F0320340F0EC}" srcOrd="1" destOrd="0" parTransId="{864C34F1-8C33-4F20-9D78-F591F12EE49F}" sibTransId="{2DDE2D8A-FB53-458D-8CFD-DE03C140AE8E}"/>
    <dgm:cxn modelId="{C6CB7BA6-8B7A-4A24-BDD2-D5FFA5B7E607}" type="presParOf" srcId="{C216933E-65DC-4535-9788-A536AD95B32B}" destId="{AB61C92E-03CC-42EA-9989-7FB128716E02}" srcOrd="0" destOrd="0" presId="urn:microsoft.com/office/officeart/2005/8/layout/vList2"/>
    <dgm:cxn modelId="{EFC92437-F2B6-4F90-AA0D-1C3BD791B5B3}" type="presParOf" srcId="{C216933E-65DC-4535-9788-A536AD95B32B}" destId="{3E8631CA-4C05-40F1-8703-044A08FBD11C}" srcOrd="1" destOrd="0" presId="urn:microsoft.com/office/officeart/2005/8/layout/vList2"/>
    <dgm:cxn modelId="{57E18E21-B791-4C75-A336-FFF1F486A43F}" type="presParOf" srcId="{C216933E-65DC-4535-9788-A536AD95B32B}" destId="{1117DD42-51A5-4A33-BE2A-2D057D404AA0}" srcOrd="2" destOrd="0" presId="urn:microsoft.com/office/officeart/2005/8/layout/vList2"/>
    <dgm:cxn modelId="{E51AE6F5-432C-4B60-A8E0-CB5A19F68019}" type="presParOf" srcId="{C216933E-65DC-4535-9788-A536AD95B32B}" destId="{2D791950-1DEE-4340-890D-D63EF0647678}" srcOrd="3" destOrd="0" presId="urn:microsoft.com/office/officeart/2005/8/layout/vList2"/>
    <dgm:cxn modelId="{D9784934-35BA-4247-8145-A9C94F95D524}" type="presParOf" srcId="{C216933E-65DC-4535-9788-A536AD95B32B}" destId="{D849BB7F-21E6-4FD2-AFBA-38DA71FCD6F3}" srcOrd="4" destOrd="0" presId="urn:microsoft.com/office/officeart/2005/8/layout/vList2"/>
    <dgm:cxn modelId="{2B66F789-E0A4-4701-8EDD-DFFB6A600170}" type="presParOf" srcId="{C216933E-65DC-4535-9788-A536AD95B32B}" destId="{F1374D8B-C798-425C-9CB0-17D466AF21D5}" srcOrd="5" destOrd="0" presId="urn:microsoft.com/office/officeart/2005/8/layout/vList2"/>
    <dgm:cxn modelId="{06BDC295-3DC5-4AC6-9C66-D39CFB26C46A}" type="presParOf" srcId="{C216933E-65DC-4535-9788-A536AD95B32B}" destId="{40A7BA97-A65D-4D42-8A02-7D1B42018343}" srcOrd="6" destOrd="0" presId="urn:microsoft.com/office/officeart/2005/8/layout/vList2"/>
    <dgm:cxn modelId="{D011F5AA-AD2D-4CCA-88D0-F7EDF8D4C505}" type="presParOf" srcId="{C216933E-65DC-4535-9788-A536AD95B32B}" destId="{48CCAFB7-02E3-4CA3-AF37-F20C2D165730}" srcOrd="7" destOrd="0" presId="urn:microsoft.com/office/officeart/2005/8/layout/vList2"/>
    <dgm:cxn modelId="{E9E08F73-0DD0-41FF-B178-7E180A756CEA}" type="presParOf" srcId="{C216933E-65DC-4535-9788-A536AD95B32B}" destId="{261C3524-77DB-4FF7-929D-12215CA2DEA9}" srcOrd="8" destOrd="0" presId="urn:microsoft.com/office/officeart/2005/8/layout/vList2"/>
    <dgm:cxn modelId="{F1F5CB40-CF3E-4138-A3D4-93D53C913C46}" type="presParOf" srcId="{C216933E-65DC-4535-9788-A536AD95B32B}" destId="{9C1EC188-82FA-4089-9035-366533B21229}" srcOrd="9" destOrd="0" presId="urn:microsoft.com/office/officeart/2005/8/layout/vList2"/>
    <dgm:cxn modelId="{1B5E39F8-1FB6-4B09-9615-1317210B4374}" type="presParOf" srcId="{C216933E-65DC-4535-9788-A536AD95B32B}" destId="{1D034F37-9538-4606-9841-24D773832F1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906A6D-8C9B-469F-A251-661E4784C0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1A7487-D3D8-49EB-8F94-255E9A918A9C}">
      <dgm:prSet/>
      <dgm:spPr/>
      <dgm:t>
        <a:bodyPr/>
        <a:lstStyle/>
        <a:p>
          <a:r>
            <a:rPr lang="tr-TR" dirty="0" err="1"/>
            <a:t>Implement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design</a:t>
          </a:r>
          <a:r>
            <a:rPr lang="tr-TR" dirty="0"/>
            <a:t> in hardware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validate</a:t>
          </a:r>
          <a:r>
            <a:rPr lang="tr-TR" dirty="0"/>
            <a:t> </a:t>
          </a:r>
          <a:r>
            <a:rPr lang="tr-TR" dirty="0" err="1"/>
            <a:t>results</a:t>
          </a:r>
          <a:r>
            <a:rPr lang="tr-TR" dirty="0"/>
            <a:t> </a:t>
          </a:r>
          <a:r>
            <a:rPr lang="tr-TR" dirty="0" err="1"/>
            <a:t>experimentally</a:t>
          </a:r>
          <a:r>
            <a:rPr lang="tr-TR" dirty="0"/>
            <a:t>.</a:t>
          </a:r>
          <a:endParaRPr lang="en-US" dirty="0"/>
        </a:p>
      </dgm:t>
    </dgm:pt>
    <dgm:pt modelId="{4D7CF05F-F86D-4F71-B51F-C31B8F626B7B}" type="parTrans" cxnId="{630F2A84-FCDB-4D43-AE71-31C81C9A5D75}">
      <dgm:prSet/>
      <dgm:spPr/>
      <dgm:t>
        <a:bodyPr/>
        <a:lstStyle/>
        <a:p>
          <a:endParaRPr lang="en-US"/>
        </a:p>
      </dgm:t>
    </dgm:pt>
    <dgm:pt modelId="{3C3B1B95-D24E-45DA-9F8C-6E3BEB01B01B}" type="sibTrans" cxnId="{630F2A84-FCDB-4D43-AE71-31C81C9A5D75}">
      <dgm:prSet/>
      <dgm:spPr/>
      <dgm:t>
        <a:bodyPr/>
        <a:lstStyle/>
        <a:p>
          <a:endParaRPr lang="en-US"/>
        </a:p>
      </dgm:t>
    </dgm:pt>
    <dgm:pt modelId="{A9A4F99A-5DA1-4FEF-812F-64BC5FE69869}">
      <dgm:prSet/>
      <dgm:spPr/>
      <dgm:t>
        <a:bodyPr/>
        <a:lstStyle/>
        <a:p>
          <a:r>
            <a:rPr lang="tr-TR"/>
            <a:t>Optimize generator mode performance to prevent overcurrent issues.</a:t>
          </a:r>
          <a:endParaRPr lang="en-US"/>
        </a:p>
      </dgm:t>
    </dgm:pt>
    <dgm:pt modelId="{FD3A22A4-CB10-478D-80D6-E02F7D09D6A6}" type="parTrans" cxnId="{803CB684-0064-4BF0-9B91-7D8B43149EAD}">
      <dgm:prSet/>
      <dgm:spPr/>
      <dgm:t>
        <a:bodyPr/>
        <a:lstStyle/>
        <a:p>
          <a:endParaRPr lang="en-US"/>
        </a:p>
      </dgm:t>
    </dgm:pt>
    <dgm:pt modelId="{E0E6B11B-E248-4F97-B700-6ADC6120E33C}" type="sibTrans" cxnId="{803CB684-0064-4BF0-9B91-7D8B43149EAD}">
      <dgm:prSet/>
      <dgm:spPr/>
      <dgm:t>
        <a:bodyPr/>
        <a:lstStyle/>
        <a:p>
          <a:endParaRPr lang="en-US"/>
        </a:p>
      </dgm:t>
    </dgm:pt>
    <dgm:pt modelId="{58835B0C-41EC-4ECA-B8FF-4CD7ADD19E64}">
      <dgm:prSet/>
      <dgm:spPr/>
      <dgm:t>
        <a:bodyPr/>
        <a:lstStyle/>
        <a:p>
          <a:r>
            <a:rPr lang="tr-TR"/>
            <a:t>Explore further component refinements for enhanced system robustness.  </a:t>
          </a:r>
          <a:endParaRPr lang="en-US"/>
        </a:p>
      </dgm:t>
    </dgm:pt>
    <dgm:pt modelId="{F9E31BA4-2911-48DF-8FE5-677503C47D02}" type="parTrans" cxnId="{E30C4B9B-4F48-41F7-88B6-278B07BF86F1}">
      <dgm:prSet/>
      <dgm:spPr/>
      <dgm:t>
        <a:bodyPr/>
        <a:lstStyle/>
        <a:p>
          <a:endParaRPr lang="en-US"/>
        </a:p>
      </dgm:t>
    </dgm:pt>
    <dgm:pt modelId="{4CF8003E-1E59-4718-A01E-DE0F424546E3}" type="sibTrans" cxnId="{E30C4B9B-4F48-41F7-88B6-278B07BF86F1}">
      <dgm:prSet/>
      <dgm:spPr/>
      <dgm:t>
        <a:bodyPr/>
        <a:lstStyle/>
        <a:p>
          <a:endParaRPr lang="en-US"/>
        </a:p>
      </dgm:t>
    </dgm:pt>
    <dgm:pt modelId="{EBE97958-39D5-411D-9CE3-0384F39E19DF}" type="pres">
      <dgm:prSet presAssocID="{96906A6D-8C9B-469F-A251-661E4784C0BB}" presName="root" presStyleCnt="0">
        <dgm:presLayoutVars>
          <dgm:dir/>
          <dgm:resizeHandles val="exact"/>
        </dgm:presLayoutVars>
      </dgm:prSet>
      <dgm:spPr/>
    </dgm:pt>
    <dgm:pt modelId="{C6554CC3-8132-41F4-B75A-3BFDFE3BB86C}" type="pres">
      <dgm:prSet presAssocID="{A91A7487-D3D8-49EB-8F94-255E9A918A9C}" presName="compNode" presStyleCnt="0"/>
      <dgm:spPr/>
    </dgm:pt>
    <dgm:pt modelId="{F640A743-1920-420C-9B9B-69338A13BC9E}" type="pres">
      <dgm:prSet presAssocID="{A91A7487-D3D8-49EB-8F94-255E9A918A9C}" presName="bgRect" presStyleLbl="bgShp" presStyleIdx="0" presStyleCnt="3"/>
      <dgm:spPr/>
    </dgm:pt>
    <dgm:pt modelId="{C40A91F5-DCFA-4084-9F2E-BC766E9FDE37}" type="pres">
      <dgm:prSet presAssocID="{A91A7487-D3D8-49EB-8F94-255E9A918A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tvel"/>
        </a:ext>
      </dgm:extLst>
    </dgm:pt>
    <dgm:pt modelId="{A3285C1A-FCD0-43C5-B5BD-8F73D7F20DC0}" type="pres">
      <dgm:prSet presAssocID="{A91A7487-D3D8-49EB-8F94-255E9A918A9C}" presName="spaceRect" presStyleCnt="0"/>
      <dgm:spPr/>
    </dgm:pt>
    <dgm:pt modelId="{F4C3E82A-18CD-499B-B4C0-52688A8330AE}" type="pres">
      <dgm:prSet presAssocID="{A91A7487-D3D8-49EB-8F94-255E9A918A9C}" presName="parTx" presStyleLbl="revTx" presStyleIdx="0" presStyleCnt="3">
        <dgm:presLayoutVars>
          <dgm:chMax val="0"/>
          <dgm:chPref val="0"/>
        </dgm:presLayoutVars>
      </dgm:prSet>
      <dgm:spPr/>
    </dgm:pt>
    <dgm:pt modelId="{8DC5B25F-97F4-4C27-AB51-EBDFE6E35326}" type="pres">
      <dgm:prSet presAssocID="{3C3B1B95-D24E-45DA-9F8C-6E3BEB01B01B}" presName="sibTrans" presStyleCnt="0"/>
      <dgm:spPr/>
    </dgm:pt>
    <dgm:pt modelId="{418AA93D-FF0C-4284-BE37-FC9FF6F93746}" type="pres">
      <dgm:prSet presAssocID="{A9A4F99A-5DA1-4FEF-812F-64BC5FE69869}" presName="compNode" presStyleCnt="0"/>
      <dgm:spPr/>
    </dgm:pt>
    <dgm:pt modelId="{4FC2C666-55EB-4E29-AE46-8D6D8A053398}" type="pres">
      <dgm:prSet presAssocID="{A9A4F99A-5DA1-4FEF-812F-64BC5FE69869}" presName="bgRect" presStyleLbl="bgShp" presStyleIdx="1" presStyleCnt="3"/>
      <dgm:spPr/>
    </dgm:pt>
    <dgm:pt modelId="{632E9E4B-2633-4C36-BEC8-ADB9028F7BDB}" type="pres">
      <dgm:prSet presAssocID="{A9A4F99A-5DA1-4FEF-812F-64BC5FE698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österge"/>
        </a:ext>
      </dgm:extLst>
    </dgm:pt>
    <dgm:pt modelId="{52ECBC94-694E-4074-AC3E-F768470DFBE0}" type="pres">
      <dgm:prSet presAssocID="{A9A4F99A-5DA1-4FEF-812F-64BC5FE69869}" presName="spaceRect" presStyleCnt="0"/>
      <dgm:spPr/>
    </dgm:pt>
    <dgm:pt modelId="{08AFAD8B-CE59-47EA-8A7B-A7097462E30E}" type="pres">
      <dgm:prSet presAssocID="{A9A4F99A-5DA1-4FEF-812F-64BC5FE69869}" presName="parTx" presStyleLbl="revTx" presStyleIdx="1" presStyleCnt="3">
        <dgm:presLayoutVars>
          <dgm:chMax val="0"/>
          <dgm:chPref val="0"/>
        </dgm:presLayoutVars>
      </dgm:prSet>
      <dgm:spPr/>
    </dgm:pt>
    <dgm:pt modelId="{5CA37E3F-B5E0-40B5-B8B4-BA89E40E8A3E}" type="pres">
      <dgm:prSet presAssocID="{E0E6B11B-E248-4F97-B700-6ADC6120E33C}" presName="sibTrans" presStyleCnt="0"/>
      <dgm:spPr/>
    </dgm:pt>
    <dgm:pt modelId="{A0AC9D29-1D6D-46E8-B3C2-6DAA7186C3A8}" type="pres">
      <dgm:prSet presAssocID="{58835B0C-41EC-4ECA-B8FF-4CD7ADD19E64}" presName="compNode" presStyleCnt="0"/>
      <dgm:spPr/>
    </dgm:pt>
    <dgm:pt modelId="{9A8EFE86-55B0-4E2F-9E28-4D3501BF1F5D}" type="pres">
      <dgm:prSet presAssocID="{58835B0C-41EC-4ECA-B8FF-4CD7ADD19E64}" presName="bgRect" presStyleLbl="bgShp" presStyleIdx="2" presStyleCnt="3"/>
      <dgm:spPr/>
    </dgm:pt>
    <dgm:pt modelId="{24F39788-ED86-47CC-A993-433BC8B222CD}" type="pres">
      <dgm:prSet presAssocID="{58835B0C-41EC-4ECA-B8FF-4CD7ADD19E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şliler"/>
        </a:ext>
      </dgm:extLst>
    </dgm:pt>
    <dgm:pt modelId="{2A59E127-590C-480A-B869-A45D4178253F}" type="pres">
      <dgm:prSet presAssocID="{58835B0C-41EC-4ECA-B8FF-4CD7ADD19E64}" presName="spaceRect" presStyleCnt="0"/>
      <dgm:spPr/>
    </dgm:pt>
    <dgm:pt modelId="{36222208-472C-445C-8DAD-8DAFEEA94D54}" type="pres">
      <dgm:prSet presAssocID="{58835B0C-41EC-4ECA-B8FF-4CD7ADD19E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00505D-67B9-4FDF-BB02-22506E88CA2F}" type="presOf" srcId="{A9A4F99A-5DA1-4FEF-812F-64BC5FE69869}" destId="{08AFAD8B-CE59-47EA-8A7B-A7097462E30E}" srcOrd="0" destOrd="0" presId="urn:microsoft.com/office/officeart/2018/2/layout/IconVerticalSolidList"/>
    <dgm:cxn modelId="{630F2A84-FCDB-4D43-AE71-31C81C9A5D75}" srcId="{96906A6D-8C9B-469F-A251-661E4784C0BB}" destId="{A91A7487-D3D8-49EB-8F94-255E9A918A9C}" srcOrd="0" destOrd="0" parTransId="{4D7CF05F-F86D-4F71-B51F-C31B8F626B7B}" sibTransId="{3C3B1B95-D24E-45DA-9F8C-6E3BEB01B01B}"/>
    <dgm:cxn modelId="{803CB684-0064-4BF0-9B91-7D8B43149EAD}" srcId="{96906A6D-8C9B-469F-A251-661E4784C0BB}" destId="{A9A4F99A-5DA1-4FEF-812F-64BC5FE69869}" srcOrd="1" destOrd="0" parTransId="{FD3A22A4-CB10-478D-80D6-E02F7D09D6A6}" sibTransId="{E0E6B11B-E248-4F97-B700-6ADC6120E33C}"/>
    <dgm:cxn modelId="{3F424C97-7804-4FD5-9FA0-6B9C9B989FF9}" type="presOf" srcId="{58835B0C-41EC-4ECA-B8FF-4CD7ADD19E64}" destId="{36222208-472C-445C-8DAD-8DAFEEA94D54}" srcOrd="0" destOrd="0" presId="urn:microsoft.com/office/officeart/2018/2/layout/IconVerticalSolidList"/>
    <dgm:cxn modelId="{E30C4B9B-4F48-41F7-88B6-278B07BF86F1}" srcId="{96906A6D-8C9B-469F-A251-661E4784C0BB}" destId="{58835B0C-41EC-4ECA-B8FF-4CD7ADD19E64}" srcOrd="2" destOrd="0" parTransId="{F9E31BA4-2911-48DF-8FE5-677503C47D02}" sibTransId="{4CF8003E-1E59-4718-A01E-DE0F424546E3}"/>
    <dgm:cxn modelId="{EEF84CA9-44D1-4EDB-9011-E774564251EB}" type="presOf" srcId="{96906A6D-8C9B-469F-A251-661E4784C0BB}" destId="{EBE97958-39D5-411D-9CE3-0384F39E19DF}" srcOrd="0" destOrd="0" presId="urn:microsoft.com/office/officeart/2018/2/layout/IconVerticalSolidList"/>
    <dgm:cxn modelId="{984CE0EE-4A13-4A99-9186-B29B4D5BBC0A}" type="presOf" srcId="{A91A7487-D3D8-49EB-8F94-255E9A918A9C}" destId="{F4C3E82A-18CD-499B-B4C0-52688A8330AE}" srcOrd="0" destOrd="0" presId="urn:microsoft.com/office/officeart/2018/2/layout/IconVerticalSolidList"/>
    <dgm:cxn modelId="{21CC703F-996A-41F2-B575-4C9F3D66A255}" type="presParOf" srcId="{EBE97958-39D5-411D-9CE3-0384F39E19DF}" destId="{C6554CC3-8132-41F4-B75A-3BFDFE3BB86C}" srcOrd="0" destOrd="0" presId="urn:microsoft.com/office/officeart/2018/2/layout/IconVerticalSolidList"/>
    <dgm:cxn modelId="{A358107F-0E5C-4687-8B84-13D39D12DFE2}" type="presParOf" srcId="{C6554CC3-8132-41F4-B75A-3BFDFE3BB86C}" destId="{F640A743-1920-420C-9B9B-69338A13BC9E}" srcOrd="0" destOrd="0" presId="urn:microsoft.com/office/officeart/2018/2/layout/IconVerticalSolidList"/>
    <dgm:cxn modelId="{B2D4D740-AE0A-4647-A7A5-FCB388C4E459}" type="presParOf" srcId="{C6554CC3-8132-41F4-B75A-3BFDFE3BB86C}" destId="{C40A91F5-DCFA-4084-9F2E-BC766E9FDE37}" srcOrd="1" destOrd="0" presId="urn:microsoft.com/office/officeart/2018/2/layout/IconVerticalSolidList"/>
    <dgm:cxn modelId="{51182570-8439-4704-928F-C31FD2A85D5B}" type="presParOf" srcId="{C6554CC3-8132-41F4-B75A-3BFDFE3BB86C}" destId="{A3285C1A-FCD0-43C5-B5BD-8F73D7F20DC0}" srcOrd="2" destOrd="0" presId="urn:microsoft.com/office/officeart/2018/2/layout/IconVerticalSolidList"/>
    <dgm:cxn modelId="{8AC55342-079D-4CB7-818D-F07F01DAC95B}" type="presParOf" srcId="{C6554CC3-8132-41F4-B75A-3BFDFE3BB86C}" destId="{F4C3E82A-18CD-499B-B4C0-52688A8330AE}" srcOrd="3" destOrd="0" presId="urn:microsoft.com/office/officeart/2018/2/layout/IconVerticalSolidList"/>
    <dgm:cxn modelId="{66C5C382-1F24-4ED4-AA14-82371F88D072}" type="presParOf" srcId="{EBE97958-39D5-411D-9CE3-0384F39E19DF}" destId="{8DC5B25F-97F4-4C27-AB51-EBDFE6E35326}" srcOrd="1" destOrd="0" presId="urn:microsoft.com/office/officeart/2018/2/layout/IconVerticalSolidList"/>
    <dgm:cxn modelId="{5EBDB43D-ABE3-4623-9F36-D75237F29A42}" type="presParOf" srcId="{EBE97958-39D5-411D-9CE3-0384F39E19DF}" destId="{418AA93D-FF0C-4284-BE37-FC9FF6F93746}" srcOrd="2" destOrd="0" presId="urn:microsoft.com/office/officeart/2018/2/layout/IconVerticalSolidList"/>
    <dgm:cxn modelId="{D496E065-3B34-4CBF-823F-75EC47FC4E75}" type="presParOf" srcId="{418AA93D-FF0C-4284-BE37-FC9FF6F93746}" destId="{4FC2C666-55EB-4E29-AE46-8D6D8A053398}" srcOrd="0" destOrd="0" presId="urn:microsoft.com/office/officeart/2018/2/layout/IconVerticalSolidList"/>
    <dgm:cxn modelId="{36375C26-894E-4894-9846-F7EBDC891DA7}" type="presParOf" srcId="{418AA93D-FF0C-4284-BE37-FC9FF6F93746}" destId="{632E9E4B-2633-4C36-BEC8-ADB9028F7BDB}" srcOrd="1" destOrd="0" presId="urn:microsoft.com/office/officeart/2018/2/layout/IconVerticalSolidList"/>
    <dgm:cxn modelId="{64981E51-DBB6-4D5E-B745-E25EDE6C9B5F}" type="presParOf" srcId="{418AA93D-FF0C-4284-BE37-FC9FF6F93746}" destId="{52ECBC94-694E-4074-AC3E-F768470DFBE0}" srcOrd="2" destOrd="0" presId="urn:microsoft.com/office/officeart/2018/2/layout/IconVerticalSolidList"/>
    <dgm:cxn modelId="{CF711D22-BDF6-4933-BCF7-C82C7FE22150}" type="presParOf" srcId="{418AA93D-FF0C-4284-BE37-FC9FF6F93746}" destId="{08AFAD8B-CE59-47EA-8A7B-A7097462E30E}" srcOrd="3" destOrd="0" presId="urn:microsoft.com/office/officeart/2018/2/layout/IconVerticalSolidList"/>
    <dgm:cxn modelId="{80D5488B-DAA7-4FBA-B6EF-8BF6BA7057C2}" type="presParOf" srcId="{EBE97958-39D5-411D-9CE3-0384F39E19DF}" destId="{5CA37E3F-B5E0-40B5-B8B4-BA89E40E8A3E}" srcOrd="3" destOrd="0" presId="urn:microsoft.com/office/officeart/2018/2/layout/IconVerticalSolidList"/>
    <dgm:cxn modelId="{7E044089-0D4C-400F-A762-A588D4DC0326}" type="presParOf" srcId="{EBE97958-39D5-411D-9CE3-0384F39E19DF}" destId="{A0AC9D29-1D6D-46E8-B3C2-6DAA7186C3A8}" srcOrd="4" destOrd="0" presId="urn:microsoft.com/office/officeart/2018/2/layout/IconVerticalSolidList"/>
    <dgm:cxn modelId="{614935BA-F644-48E7-B0D8-6BA9936386C3}" type="presParOf" srcId="{A0AC9D29-1D6D-46E8-B3C2-6DAA7186C3A8}" destId="{9A8EFE86-55B0-4E2F-9E28-4D3501BF1F5D}" srcOrd="0" destOrd="0" presId="urn:microsoft.com/office/officeart/2018/2/layout/IconVerticalSolidList"/>
    <dgm:cxn modelId="{8F6C5C27-1EFD-48B4-B1ED-36F8CE2171B5}" type="presParOf" srcId="{A0AC9D29-1D6D-46E8-B3C2-6DAA7186C3A8}" destId="{24F39788-ED86-47CC-A993-433BC8B222CD}" srcOrd="1" destOrd="0" presId="urn:microsoft.com/office/officeart/2018/2/layout/IconVerticalSolidList"/>
    <dgm:cxn modelId="{1B767693-0304-4A75-9A6B-51B19388D953}" type="presParOf" srcId="{A0AC9D29-1D6D-46E8-B3C2-6DAA7186C3A8}" destId="{2A59E127-590C-480A-B869-A45D4178253F}" srcOrd="2" destOrd="0" presId="urn:microsoft.com/office/officeart/2018/2/layout/IconVerticalSolidList"/>
    <dgm:cxn modelId="{D35CA387-2ACB-4B68-ADF3-ECDBE3B11BD5}" type="presParOf" srcId="{A0AC9D29-1D6D-46E8-B3C2-6DAA7186C3A8}" destId="{36222208-472C-445C-8DAD-8DAFEEA94D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97DD2-A47A-41CA-AA9E-F6ABF0078BA0}">
      <dsp:nvSpPr>
        <dsp:cNvPr id="0" name=""/>
        <dsp:cNvSpPr/>
      </dsp:nvSpPr>
      <dsp:spPr>
        <a:xfrm>
          <a:off x="0" y="413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Project Requirements</a:t>
          </a:r>
        </a:p>
      </dsp:txBody>
      <dsp:txXfrm>
        <a:off x="35125" y="76520"/>
        <a:ext cx="6104408" cy="649299"/>
      </dsp:txXfrm>
    </dsp:sp>
    <dsp:sp modelId="{F5077A61-4E0B-46B9-AC37-653649CF1BC2}">
      <dsp:nvSpPr>
        <dsp:cNvPr id="0" name=""/>
        <dsp:cNvSpPr/>
      </dsp:nvSpPr>
      <dsp:spPr>
        <a:xfrm>
          <a:off x="0" y="8473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Topology</a:t>
          </a:r>
          <a:r>
            <a:rPr lang="tr-TR" sz="3000" kern="1200" dirty="0"/>
            <a:t> </a:t>
          </a:r>
          <a:r>
            <a:rPr lang="tr-TR" sz="3000" kern="1200" dirty="0" err="1"/>
            <a:t>Selection</a:t>
          </a:r>
          <a:endParaRPr lang="en-US" sz="3000" kern="1200" dirty="0"/>
        </a:p>
      </dsp:txBody>
      <dsp:txXfrm>
        <a:off x="35125" y="882470"/>
        <a:ext cx="6104408" cy="649299"/>
      </dsp:txXfrm>
    </dsp:sp>
    <dsp:sp modelId="{CED3BBA2-EAA0-4D07-B8B3-95913B49A3E2}">
      <dsp:nvSpPr>
        <dsp:cNvPr id="0" name=""/>
        <dsp:cNvSpPr/>
      </dsp:nvSpPr>
      <dsp:spPr>
        <a:xfrm>
          <a:off x="0" y="16532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Simulations</a:t>
          </a:r>
          <a:endParaRPr lang="en-US" sz="3000" kern="1200"/>
        </a:p>
      </dsp:txBody>
      <dsp:txXfrm>
        <a:off x="35125" y="1688420"/>
        <a:ext cx="6104408" cy="649299"/>
      </dsp:txXfrm>
    </dsp:sp>
    <dsp:sp modelId="{C6A0E0D3-7527-4084-B302-42447FAD1197}">
      <dsp:nvSpPr>
        <dsp:cNvPr id="0" name=""/>
        <dsp:cNvSpPr/>
      </dsp:nvSpPr>
      <dsp:spPr>
        <a:xfrm>
          <a:off x="0" y="24592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PWM Generator</a:t>
          </a:r>
          <a:endParaRPr lang="en-US" sz="3000" kern="1200"/>
        </a:p>
      </dsp:txBody>
      <dsp:txXfrm>
        <a:off x="35125" y="2494370"/>
        <a:ext cx="6104408" cy="649299"/>
      </dsp:txXfrm>
    </dsp:sp>
    <dsp:sp modelId="{00FE3EBF-9EB4-4B85-B565-3D19512AF2B9}">
      <dsp:nvSpPr>
        <dsp:cNvPr id="0" name=""/>
        <dsp:cNvSpPr/>
      </dsp:nvSpPr>
      <dsp:spPr>
        <a:xfrm>
          <a:off x="0" y="32651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Component Selection</a:t>
          </a:r>
          <a:endParaRPr lang="en-US" sz="3000" kern="1200"/>
        </a:p>
      </dsp:txBody>
      <dsp:txXfrm>
        <a:off x="35125" y="3300320"/>
        <a:ext cx="6104408" cy="649299"/>
      </dsp:txXfrm>
    </dsp:sp>
    <dsp:sp modelId="{31684213-7711-4BF5-8335-50DC2E39A3FE}">
      <dsp:nvSpPr>
        <dsp:cNvPr id="0" name=""/>
        <dsp:cNvSpPr/>
      </dsp:nvSpPr>
      <dsp:spPr>
        <a:xfrm>
          <a:off x="0" y="4071146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Conclusion</a:t>
          </a:r>
          <a:endParaRPr lang="en-US" sz="3000" kern="1200" dirty="0"/>
        </a:p>
      </dsp:txBody>
      <dsp:txXfrm>
        <a:off x="35125" y="4106271"/>
        <a:ext cx="6104408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06827-1A3E-4617-A8B4-EC21BEC8D5FE}">
      <dsp:nvSpPr>
        <dsp:cNvPr id="0" name=""/>
        <dsp:cNvSpPr/>
      </dsp:nvSpPr>
      <dsp:spPr>
        <a:xfrm>
          <a:off x="43493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Power Input: 3 Phase, or 1 Phase AC Grid (Adjustable with </a:t>
          </a:r>
          <a:r>
            <a:rPr lang="en-US" sz="1700" b="0" i="0" kern="1200" dirty="0" err="1"/>
            <a:t>variac</a:t>
          </a:r>
          <a:r>
            <a:rPr lang="en-US" sz="1700" b="0" i="0" kern="1200" dirty="0"/>
            <a:t>)</a:t>
          </a:r>
          <a:endParaRPr lang="en-US" sz="1700" kern="1200" dirty="0"/>
        </a:p>
      </dsp:txBody>
      <dsp:txXfrm>
        <a:off x="434938" y="2670"/>
        <a:ext cx="2367208" cy="1420325"/>
      </dsp:txXfrm>
    </dsp:sp>
    <dsp:sp modelId="{2ADCDF8C-CE46-4ECE-AB54-8FEDEA7CF258}">
      <dsp:nvSpPr>
        <dsp:cNvPr id="0" name=""/>
        <dsp:cNvSpPr/>
      </dsp:nvSpPr>
      <dsp:spPr>
        <a:xfrm>
          <a:off x="303886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Output: Adjustable </a:t>
          </a:r>
          <a:r>
            <a:rPr lang="en-US" sz="1700" i="0" kern="1200" dirty="0"/>
            <a:t>DC</a:t>
          </a:r>
          <a:r>
            <a:rPr lang="en-US" sz="1700" b="0" i="0" kern="1200" dirty="0"/>
            <a:t> Output (</a:t>
          </a:r>
          <a:r>
            <a:rPr lang="en-US" sz="1700" b="0" i="0" kern="1200" dirty="0" err="1"/>
            <a:t>Vout,max</a:t>
          </a:r>
          <a:r>
            <a:rPr lang="en-US" sz="1700" b="0" i="0" kern="1200" dirty="0"/>
            <a:t> = 180 V)</a:t>
          </a:r>
          <a:endParaRPr lang="en-US" sz="1700" kern="1200" dirty="0"/>
        </a:p>
      </dsp:txBody>
      <dsp:txXfrm>
        <a:off x="3038868" y="2670"/>
        <a:ext cx="2367208" cy="1420325"/>
      </dsp:txXfrm>
    </dsp:sp>
    <dsp:sp modelId="{AFAFC8C4-BC2E-4221-8C9B-DB2C9949C629}">
      <dsp:nvSpPr>
        <dsp:cNvPr id="0" name=""/>
        <dsp:cNvSpPr/>
      </dsp:nvSpPr>
      <dsp:spPr>
        <a:xfrm>
          <a:off x="43493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Armature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0.8 </a:t>
          </a:r>
          <a:r>
            <a:rPr lang="el-GR" sz="1700" kern="1200" dirty="0"/>
            <a:t>Ω, 12.5 </a:t>
          </a:r>
          <a:r>
            <a:rPr lang="tr-TR" sz="1700" kern="1200" dirty="0" err="1"/>
            <a:t>mH</a:t>
          </a:r>
          <a:endParaRPr lang="en-US" sz="1700" kern="1200" dirty="0"/>
        </a:p>
      </dsp:txBody>
      <dsp:txXfrm>
        <a:off x="434938" y="1659716"/>
        <a:ext cx="2367208" cy="1420325"/>
      </dsp:txXfrm>
    </dsp:sp>
    <dsp:sp modelId="{679D3972-4E92-4E4C-8CE6-13E294D168F1}">
      <dsp:nvSpPr>
        <dsp:cNvPr id="0" name=""/>
        <dsp:cNvSpPr/>
      </dsp:nvSpPr>
      <dsp:spPr>
        <a:xfrm>
          <a:off x="303886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Shunt</a:t>
          </a:r>
          <a:r>
            <a:rPr lang="tr-TR" sz="1700" kern="1200" dirty="0"/>
            <a:t> WINDING: 210 </a:t>
          </a:r>
          <a:r>
            <a:rPr lang="el-GR" sz="1700" kern="1200" dirty="0"/>
            <a:t>Ω, 23 </a:t>
          </a:r>
          <a:r>
            <a:rPr lang="tr-TR" sz="1700" kern="1200" dirty="0"/>
            <a:t>H</a:t>
          </a:r>
          <a:endParaRPr lang="en-US" sz="1700" kern="1200" dirty="0"/>
        </a:p>
      </dsp:txBody>
      <dsp:txXfrm>
        <a:off x="3038868" y="1659716"/>
        <a:ext cx="2367208" cy="1420325"/>
      </dsp:txXfrm>
    </dsp:sp>
    <dsp:sp modelId="{F96CD3A4-6AF2-4B3B-98C9-A90178872CF6}">
      <dsp:nvSpPr>
        <dsp:cNvPr id="0" name=""/>
        <dsp:cNvSpPr/>
      </dsp:nvSpPr>
      <dsp:spPr>
        <a:xfrm>
          <a:off x="1736903" y="3316762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Interpoles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0.27 </a:t>
          </a:r>
          <a:r>
            <a:rPr lang="el-GR" sz="1700" kern="1200" dirty="0"/>
            <a:t>Ω, 12 </a:t>
          </a:r>
          <a:r>
            <a:rPr lang="tr-TR" sz="1700" kern="1200" dirty="0" err="1"/>
            <a:t>mH</a:t>
          </a:r>
          <a:endParaRPr lang="en-US" sz="1700" kern="1200" dirty="0"/>
        </a:p>
      </dsp:txBody>
      <dsp:txXfrm>
        <a:off x="1736903" y="3316762"/>
        <a:ext cx="2367208" cy="1420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C92E-03CC-42EA-9989-7FB128716E02}">
      <dsp:nvSpPr>
        <dsp:cNvPr id="0" name=""/>
        <dsp:cNvSpPr/>
      </dsp:nvSpPr>
      <dsp:spPr>
        <a:xfrm>
          <a:off x="0" y="862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±50 A range, 50 mV/A sensitivity</a:t>
          </a:r>
        </a:p>
      </dsp:txBody>
      <dsp:txXfrm>
        <a:off x="23417" y="109684"/>
        <a:ext cx="5294564" cy="432866"/>
      </dsp:txXfrm>
    </dsp:sp>
    <dsp:sp modelId="{1117DD42-51A5-4A33-BE2A-2D057D404AA0}">
      <dsp:nvSpPr>
        <dsp:cNvPr id="0" name=""/>
        <dsp:cNvSpPr/>
      </dsp:nvSpPr>
      <dsp:spPr>
        <a:xfrm>
          <a:off x="0" y="6235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F</a:t>
          </a:r>
          <a:r>
            <a:rPr lang="en-US" sz="2000" kern="1200"/>
            <a:t>ast response (6.5 µs)</a:t>
          </a:r>
        </a:p>
      </dsp:txBody>
      <dsp:txXfrm>
        <a:off x="23417" y="646984"/>
        <a:ext cx="5294564" cy="432866"/>
      </dsp:txXfrm>
    </dsp:sp>
    <dsp:sp modelId="{D849BB7F-21E6-4FD2-AFBA-38DA71FCD6F3}">
      <dsp:nvSpPr>
        <dsp:cNvPr id="0" name=""/>
        <dsp:cNvSpPr/>
      </dsp:nvSpPr>
      <dsp:spPr>
        <a:xfrm>
          <a:off x="0" y="11608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80 kHz bandwidth, </a:t>
          </a:r>
        </a:p>
      </dsp:txBody>
      <dsp:txXfrm>
        <a:off x="23417" y="1184284"/>
        <a:ext cx="5294564" cy="432866"/>
      </dsp:txXfrm>
    </dsp:sp>
    <dsp:sp modelId="{40A7BA97-A65D-4D42-8A02-7D1B42018343}">
      <dsp:nvSpPr>
        <dsp:cNvPr id="0" name=""/>
        <dsp:cNvSpPr/>
      </dsp:nvSpPr>
      <dsp:spPr>
        <a:xfrm>
          <a:off x="0" y="16981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424 V RMS isolation</a:t>
          </a:r>
        </a:p>
      </dsp:txBody>
      <dsp:txXfrm>
        <a:off x="23417" y="1721584"/>
        <a:ext cx="5294564" cy="432866"/>
      </dsp:txXfrm>
    </dsp:sp>
    <dsp:sp modelId="{261C3524-77DB-4FF7-929D-12215CA2DEA9}">
      <dsp:nvSpPr>
        <dsp:cNvPr id="0" name=""/>
        <dsp:cNvSpPr/>
      </dsp:nvSpPr>
      <dsp:spPr>
        <a:xfrm>
          <a:off x="0" y="22354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Accurate monitoring of currents in 20–22 A range</a:t>
          </a:r>
        </a:p>
      </dsp:txBody>
      <dsp:txXfrm>
        <a:off x="23417" y="2258884"/>
        <a:ext cx="5294564" cy="432866"/>
      </dsp:txXfrm>
    </dsp:sp>
    <dsp:sp modelId="{1D034F37-9538-4606-9841-24D773832F1C}">
      <dsp:nvSpPr>
        <dsp:cNvPr id="0" name=""/>
        <dsp:cNvSpPr/>
      </dsp:nvSpPr>
      <dsp:spPr>
        <a:xfrm>
          <a:off x="0" y="27727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Real-time performance and safety (isolation)</a:t>
          </a:r>
          <a:r>
            <a:rPr lang="tr-TR" sz="2000" kern="1200"/>
            <a:t>             </a:t>
          </a:r>
          <a:endParaRPr lang="en-US" sz="2000" kern="1200"/>
        </a:p>
      </dsp:txBody>
      <dsp:txXfrm>
        <a:off x="23417" y="2796184"/>
        <a:ext cx="5294564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0A743-1920-420C-9B9B-69338A13BC9E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A91F5-DCFA-4084-9F2E-BC766E9FDE37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3E82A-18CD-499B-B4C0-52688A8330AE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Implement</a:t>
          </a:r>
          <a:r>
            <a:rPr lang="tr-TR" sz="2500" kern="1200" dirty="0"/>
            <a:t> </a:t>
          </a:r>
          <a:r>
            <a:rPr lang="tr-TR" sz="2500" kern="1200" dirty="0" err="1"/>
            <a:t>the</a:t>
          </a:r>
          <a:r>
            <a:rPr lang="tr-TR" sz="2500" kern="1200" dirty="0"/>
            <a:t> </a:t>
          </a:r>
          <a:r>
            <a:rPr lang="tr-TR" sz="2500" kern="1200" dirty="0" err="1"/>
            <a:t>design</a:t>
          </a:r>
          <a:r>
            <a:rPr lang="tr-TR" sz="2500" kern="1200" dirty="0"/>
            <a:t> in hardware </a:t>
          </a:r>
          <a:r>
            <a:rPr lang="tr-TR" sz="2500" kern="1200" dirty="0" err="1"/>
            <a:t>and</a:t>
          </a:r>
          <a:r>
            <a:rPr lang="tr-TR" sz="2500" kern="1200" dirty="0"/>
            <a:t> </a:t>
          </a:r>
          <a:r>
            <a:rPr lang="tr-TR" sz="2500" kern="1200" dirty="0" err="1"/>
            <a:t>validate</a:t>
          </a:r>
          <a:r>
            <a:rPr lang="tr-TR" sz="2500" kern="1200" dirty="0"/>
            <a:t> </a:t>
          </a:r>
          <a:r>
            <a:rPr lang="tr-TR" sz="2500" kern="1200" dirty="0" err="1"/>
            <a:t>results</a:t>
          </a:r>
          <a:r>
            <a:rPr lang="tr-TR" sz="2500" kern="1200" dirty="0"/>
            <a:t> </a:t>
          </a:r>
          <a:r>
            <a:rPr lang="tr-TR" sz="2500" kern="1200" dirty="0" err="1"/>
            <a:t>experimentally</a:t>
          </a:r>
          <a:r>
            <a:rPr lang="tr-TR" sz="2500" kern="1200" dirty="0"/>
            <a:t>.</a:t>
          </a:r>
          <a:endParaRPr lang="en-US" sz="2500" kern="1200" dirty="0"/>
        </a:p>
      </dsp:txBody>
      <dsp:txXfrm>
        <a:off x="1666563" y="616"/>
        <a:ext cx="5243823" cy="1442911"/>
      </dsp:txXfrm>
    </dsp:sp>
    <dsp:sp modelId="{4FC2C666-55EB-4E29-AE46-8D6D8A053398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E9E4B-2633-4C36-BEC8-ADB9028F7BDB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FAD8B-CE59-47EA-8A7B-A7097462E30E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Optimize generator mode performance to prevent overcurrent issues.</a:t>
          </a:r>
          <a:endParaRPr lang="en-US" sz="2500" kern="1200"/>
        </a:p>
      </dsp:txBody>
      <dsp:txXfrm>
        <a:off x="1666563" y="1804256"/>
        <a:ext cx="5243823" cy="1442911"/>
      </dsp:txXfrm>
    </dsp:sp>
    <dsp:sp modelId="{9A8EFE86-55B0-4E2F-9E28-4D3501BF1F5D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39788-ED86-47CC-A993-433BC8B222CD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22208-472C-445C-8DAD-8DAFEEA94D54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Explore further component refinements for enhanced system robustness.  </a:t>
          </a:r>
          <a:endParaRPr lang="en-US" sz="2500" kern="120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2B5E-BBC0-449E-8EB0-A1E8306A7CCB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A4B9B-E6FA-416A-9588-09744C25F1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424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76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38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50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12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4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37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072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70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19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49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23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8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CED5-219B-2B17-C9F2-30F2D4B6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0004AEF5-A2D0-12A2-AD60-8F72FB6CD981}"/>
              </a:ext>
            </a:extLst>
          </p:cNvPr>
          <p:cNvSpPr txBox="1">
            <a:spLocks/>
          </p:cNvSpPr>
          <p:nvPr/>
        </p:nvSpPr>
        <p:spPr>
          <a:xfrm>
            <a:off x="838200" y="2261545"/>
            <a:ext cx="10515600" cy="2111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EE463: S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TATIC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OWER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ONVERSION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 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 DRIVE PROJECT</a:t>
            </a:r>
            <a:b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SESSION</a:t>
            </a:r>
            <a:endParaRPr lang="tr-TR" sz="4400" dirty="0"/>
          </a:p>
        </p:txBody>
      </p:sp>
      <p:pic>
        <p:nvPicPr>
          <p:cNvPr id="4" name="Resim 3" descr="https://lh4.googleusercontent.com/RxyXzR_m1UkrHxjS_s5cmnDFCOzUo3vznKsTXbwYW4RVC6XMFH2utcsRNHbCoRWo8JMggeAgygpGdL1Go0NmvsZcZDD_Gq0XAbsvIxPDn_W0-YB9WDC2mpKL45eSts3cTO2IprWJTEf-htUXptTjwgChKs7IdJcnkwleXDxM3OgZtxyLpES4AIlO0iJqwXMF">
            <a:extLst>
              <a:ext uri="{FF2B5EF4-FFF2-40B4-BE49-F238E27FC236}">
                <a16:creationId xmlns:a16="http://schemas.microsoft.com/office/drawing/2014/main" id="{31ED3D2A-4D9B-DD08-6FA4-DE2D97E48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00" y="305517"/>
            <a:ext cx="1181100" cy="8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https://lh6.googleusercontent.com/nmklKCMPfg0xmNhHOBx-BGddEjYMM1Kqq05rKdZHRkCyuGzjO7nI5UElyGoJNT_3UKlNbUfc4JiefAxvBvP0uuNm_CkhnGaiRORsb6LuP0x1FNEBfhNHRLrUAHtI3jmVtKmL4A3P3ChVBbAgQ6IMHBmXA4p4b_yrMK96-HDuweUXlNo5kH6P7Bq2aQsSgZpa">
            <a:extLst>
              <a:ext uri="{FF2B5EF4-FFF2-40B4-BE49-F238E27FC236}">
                <a16:creationId xmlns:a16="http://schemas.microsoft.com/office/drawing/2014/main" id="{B1E41C9F-7F3D-87CB-DD7C-33A56B3B6B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954" y="305517"/>
            <a:ext cx="1122146" cy="99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AC091F7-898B-198C-0EBF-70627FBDAB37}"/>
              </a:ext>
            </a:extLst>
          </p:cNvPr>
          <p:cNvSpPr txBox="1"/>
          <p:nvPr/>
        </p:nvSpPr>
        <p:spPr>
          <a:xfrm>
            <a:off x="7429264" y="4549546"/>
            <a:ext cx="3924536" cy="1562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tr-TR" sz="1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NAVIGATORS</a:t>
            </a: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Muhammet Kamer Taha GENÇ 2234748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Mustafa Burak ÇORUK 2442812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Öykü KAYAN 2516391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7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1143-6581-17B7-C737-73B9377E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C611EC-18DA-B565-3E61-5D171698E1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 fontScale="90000"/>
          </a:bodyPr>
          <a:lstStyle/>
          <a:p>
            <a:r>
              <a:rPr lang="tr-TR" sz="4400" dirty="0">
                <a:solidFill>
                  <a:schemeClr val="tx1"/>
                </a:solidFill>
              </a:rPr>
              <a:t>THREE PHASE DIODE RECTIFIER &amp; BUCK CONVERTER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3" name="Resim 2" descr="diyagram, plan, teknik çizim, şematik içeren bir resim&#10;&#10;Açıklama otomatik olarak oluşturuldu">
            <a:extLst>
              <a:ext uri="{FF2B5EF4-FFF2-40B4-BE49-F238E27FC236}">
                <a16:creationId xmlns:a16="http://schemas.microsoft.com/office/drawing/2014/main" id="{B1071B91-4B90-CC10-AF12-EF440EAF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8" y="1730913"/>
            <a:ext cx="12020702" cy="33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D5D6C-5A53-BEF2-64D5-201E9D7CD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3075DD-4A1B-B6B7-7A98-E7DFD95D8D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THREE PHASE DIODE RECTIFIER &amp; BUCK CONVERTER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4692FB8-375C-1E2A-114F-FFEAC15F4ED5}"/>
              </a:ext>
            </a:extLst>
          </p:cNvPr>
          <p:cNvSpPr txBox="1"/>
          <p:nvPr/>
        </p:nvSpPr>
        <p:spPr>
          <a:xfrm>
            <a:off x="6424891" y="4399856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latin typeface="+mj-lt"/>
              </a:rPr>
              <a:t>Three Phase Rectifier Diode</a:t>
            </a:r>
          </a:p>
        </p:txBody>
      </p:sp>
      <p:pic>
        <p:nvPicPr>
          <p:cNvPr id="4" name="Resim 3" descr="ekran görüntüsü, metin, çizgi içeren bir resim&#10;&#10;Açıklama otomatik olarak oluşturuldu">
            <a:extLst>
              <a:ext uri="{FF2B5EF4-FFF2-40B4-BE49-F238E27FC236}">
                <a16:creationId xmlns:a16="http://schemas.microsoft.com/office/drawing/2014/main" id="{6107A3DE-DEC8-2692-BA18-0AE08E34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53269"/>
            <a:ext cx="5131653" cy="29763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ekran görüntüsü, yazı tipi, piyano içeren bir resim&#10;&#10;Açıklama otomatik olarak oluşturuldu">
            <a:extLst>
              <a:ext uri="{FF2B5EF4-FFF2-40B4-BE49-F238E27FC236}">
                <a16:creationId xmlns:a16="http://schemas.microsoft.com/office/drawing/2014/main" id="{8FE97735-67B4-5085-03A6-B4253A5F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92207" cy="36027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377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67DAD-E685-E9AB-9CD4-6F4B413A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2F9DEB-8F5D-DEC9-7DA4-6019662A5A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THREE PHASE DIODE RECTIFIER &amp; BUCK CONVERTER</a:t>
            </a:r>
          </a:p>
        </p:txBody>
      </p:sp>
      <p:pic>
        <p:nvPicPr>
          <p:cNvPr id="4" name="Resim 3" descr="metin, ekran görüntüsü, dikdörtgen, çizgi içeren bir resim&#10;&#10;Açıklama otomatik olarak oluşturuldu">
            <a:extLst>
              <a:ext uri="{FF2B5EF4-FFF2-40B4-BE49-F238E27FC236}">
                <a16:creationId xmlns:a16="http://schemas.microsoft.com/office/drawing/2014/main" id="{8EF714A4-526F-54B3-0161-296B7E49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96686"/>
            <a:ext cx="5131653" cy="34895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24414421-549C-BCE4-BA48-6DE473E8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10E22DF-C60A-544C-803F-6EBCB27DA3CD}"/>
              </a:ext>
            </a:extLst>
          </p:cNvPr>
          <p:cNvSpPr txBox="1"/>
          <p:nvPr/>
        </p:nvSpPr>
        <p:spPr>
          <a:xfrm>
            <a:off x="555341" y="4444219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</a:t>
            </a:r>
            <a:r>
              <a:rPr lang="en-US" sz="1500" cap="all" spc="200" dirty="0">
                <a:latin typeface="+mj-lt"/>
              </a:rPr>
              <a:t>Diode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4C79745-A3EC-B476-E969-F417CDB3A89E}"/>
              </a:ext>
            </a:extLst>
          </p:cNvPr>
          <p:cNvSpPr txBox="1"/>
          <p:nvPr/>
        </p:nvSpPr>
        <p:spPr>
          <a:xfrm>
            <a:off x="6424891" y="4444220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MOSFET</a:t>
            </a:r>
            <a:endParaRPr lang="en-US" sz="1500" cap="all" spc="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56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A33E1-B2E3-EC9A-201F-BFAE9AF4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5A3134-9739-594D-01B8-072123DD83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68A8842-A847-CE8F-4E61-0A532852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417339"/>
            <a:ext cx="11650701" cy="44773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BDC8432E-8293-5484-67FA-BD7990185406}"/>
              </a:ext>
            </a:extLst>
          </p:cNvPr>
          <p:cNvSpPr txBox="1"/>
          <p:nvPr/>
        </p:nvSpPr>
        <p:spPr>
          <a:xfrm>
            <a:off x="884904" y="963286"/>
            <a:ext cx="435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57689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04D9-3DBA-77A8-3F13-12D1822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6051F7-3CA5-A783-902D-39DA41970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4FEE881-182C-9F39-7B56-61D077E5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727"/>
            <a:ext cx="12192000" cy="344054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37652EA-7708-BFE5-ADA2-6E8739D43663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en-GB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4104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01A24-BE2F-877A-8579-3529E5FBD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58A1E7-2DC4-ACA9-D325-7F900C82D3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6144E7E-A240-42B3-FD1E-E274428FE125}"/>
              </a:ext>
            </a:extLst>
          </p:cNvPr>
          <p:cNvSpPr txBox="1"/>
          <p:nvPr/>
        </p:nvSpPr>
        <p:spPr>
          <a:xfrm>
            <a:off x="884903" y="1048007"/>
            <a:ext cx="42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Rectifier</a:t>
            </a:r>
            <a:r>
              <a:rPr lang="tr-TR" dirty="0"/>
              <a:t> &amp; </a:t>
            </a:r>
            <a:r>
              <a:rPr lang="tr-TR" dirty="0" err="1"/>
              <a:t>Buck</a:t>
            </a:r>
            <a:r>
              <a:rPr lang="tr-TR" dirty="0"/>
              <a:t> Converter &amp; LC </a:t>
            </a:r>
            <a:r>
              <a:rPr lang="tr-TR" dirty="0" err="1"/>
              <a:t>Filter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C3F669B-5CA9-B35D-1F88-C6B8E9F5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955"/>
            <a:ext cx="12192000" cy="36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3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EFCCA-9694-23C7-78D5-226E19D4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58996A-16D7-0E69-E697-96E263CB6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SPEED CONTROL MODEL</a:t>
            </a:r>
          </a:p>
        </p:txBody>
      </p:sp>
      <p:pic>
        <p:nvPicPr>
          <p:cNvPr id="3" name="image9.jpg">
            <a:extLst>
              <a:ext uri="{FF2B5EF4-FFF2-40B4-BE49-F238E27FC236}">
                <a16:creationId xmlns:a16="http://schemas.microsoft.com/office/drawing/2014/main" id="{DC259509-C5CF-FA2C-0717-B8EB30893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835" y="1072111"/>
            <a:ext cx="5675670" cy="27604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6.jpg">
            <a:extLst>
              <a:ext uri="{FF2B5EF4-FFF2-40B4-BE49-F238E27FC236}">
                <a16:creationId xmlns:a16="http://schemas.microsoft.com/office/drawing/2014/main" id="{A180A9EF-DAB0-4A11-292C-49E214D024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2330" y="1015022"/>
            <a:ext cx="5492789" cy="28799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33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8A79-9A36-3F3C-7A85-0A28A537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65271A-BD27-9923-A8D7-D00B0287F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image10.jpg">
            <a:extLst>
              <a:ext uri="{FF2B5EF4-FFF2-40B4-BE49-F238E27FC236}">
                <a16:creationId xmlns:a16="http://schemas.microsoft.com/office/drawing/2014/main" id="{EDE6981C-FED4-E0DF-6F0A-89880E0B462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2400" y="1694437"/>
            <a:ext cx="5943600" cy="2984500"/>
          </a:xfrm>
          <a:prstGeom prst="rect">
            <a:avLst/>
          </a:prstGeom>
          <a:ln/>
        </p:spPr>
      </p:pic>
      <p:pic>
        <p:nvPicPr>
          <p:cNvPr id="6" name="image4.jpg">
            <a:extLst>
              <a:ext uri="{FF2B5EF4-FFF2-40B4-BE49-F238E27FC236}">
                <a16:creationId xmlns:a16="http://schemas.microsoft.com/office/drawing/2014/main" id="{63D3E57E-6273-BBD9-D9F0-2C786CDB79A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77305" y="1048007"/>
            <a:ext cx="5662295" cy="4277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8879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68175-68F7-C549-8F53-454779FA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098313-BD9D-600B-4AD6-65C00DEE7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SPEED CONTROL MODEL</a:t>
            </a:r>
          </a:p>
        </p:txBody>
      </p:sp>
      <p:pic>
        <p:nvPicPr>
          <p:cNvPr id="4" name="image2.jpg">
            <a:extLst>
              <a:ext uri="{FF2B5EF4-FFF2-40B4-BE49-F238E27FC236}">
                <a16:creationId xmlns:a16="http://schemas.microsoft.com/office/drawing/2014/main" id="{8269AB61-47CD-584F-5443-41629228C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457" y="799319"/>
            <a:ext cx="5131653" cy="3284257"/>
          </a:xfrm>
          <a:prstGeom prst="rect">
            <a:avLst/>
          </a:prstGeom>
        </p:spPr>
      </p:pic>
      <p:sp>
        <p:nvSpPr>
          <p:cNvPr id="28" name="Rectangle 16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3.jpg">
            <a:extLst>
              <a:ext uri="{FF2B5EF4-FFF2-40B4-BE49-F238E27FC236}">
                <a16:creationId xmlns:a16="http://schemas.microsoft.com/office/drawing/2014/main" id="{2B69D7D7-EF5E-134B-AA2B-E7E04BA549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74276" cy="3602736"/>
          </a:xfrm>
          <a:prstGeom prst="rect">
            <a:avLst/>
          </a:prstGeom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525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96DC-742B-E845-314D-6589B75D2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79564D-AFAF-7864-3F7B-94C76CAA4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A03DB85-2415-1958-DC36-452CFE23956B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38BFD0D-0D76-086B-57AA-3FA59D21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535"/>
            <a:ext cx="12192000" cy="36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4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DF374E-FE3F-F3D1-2E18-3D7A0AC3C7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OUTLINE</a:t>
            </a:r>
            <a:endParaRPr lang="tr-TR" sz="4400" dirty="0">
              <a:solidFill>
                <a:schemeClr val="tx1"/>
              </a:solidFill>
            </a:endParaRPr>
          </a:p>
        </p:txBody>
      </p:sp>
      <p:graphicFrame>
        <p:nvGraphicFramePr>
          <p:cNvPr id="6" name="Metin kutusu 3">
            <a:extLst>
              <a:ext uri="{FF2B5EF4-FFF2-40B4-BE49-F238E27FC236}">
                <a16:creationId xmlns:a16="http://schemas.microsoft.com/office/drawing/2014/main" id="{6C8D066A-9206-F7BC-6C43-0F045A612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71502"/>
              </p:ext>
            </p:extLst>
          </p:nvPr>
        </p:nvGraphicFramePr>
        <p:xfrm>
          <a:off x="884904" y="1130709"/>
          <a:ext cx="6174658" cy="483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551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0D809-B5CE-51CE-6B89-142AE296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730C1E-9F8B-4D0C-A8A2-BB5275723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D46E4D6-6CFA-E896-169B-BDF9D7A9B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GENERATOR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BBDC314-1ADB-3F0B-A2B8-D78B54A78691}"/>
              </a:ext>
            </a:extLst>
          </p:cNvPr>
          <p:cNvSpPr txBox="1"/>
          <p:nvPr/>
        </p:nvSpPr>
        <p:spPr>
          <a:xfrm>
            <a:off x="633999" y="5727515"/>
            <a:ext cx="10925101" cy="51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Rectifier &amp; Buck Converter &amp; LC Filter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9FB31AB-DF0A-7C99-8420-96AE6EE7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776838"/>
            <a:ext cx="10916463" cy="346597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E349CF-DE2F-4D85-839D-70911995E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F48F9-D570-45CC-825D-5BBB79C52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D93E48-101C-49B1-90F1-3F431679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723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3CF63-FE09-3260-CA8D-C31E966E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576B24F-5100-398A-8C5F-85E84FFE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GENERATOR MODEL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60DC04D-05F8-E1CD-1ACD-744AB0EC9AF7}"/>
              </a:ext>
            </a:extLst>
          </p:cNvPr>
          <p:cNvSpPr txBox="1"/>
          <p:nvPr/>
        </p:nvSpPr>
        <p:spPr>
          <a:xfrm>
            <a:off x="8141110" y="4455621"/>
            <a:ext cx="3417990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Kettle Model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181FEC6-91F0-ED45-9D47-2FF617C6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60207"/>
            <a:ext cx="6912217" cy="461390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80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0588B-C098-2C6F-F2B5-50F787F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3A5A69-DF8A-6C94-EF00-1AE20BE70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GENERATOR MODEL</a:t>
            </a:r>
          </a:p>
        </p:txBody>
      </p:sp>
      <p:pic>
        <p:nvPicPr>
          <p:cNvPr id="4" name="image8.jpg">
            <a:extLst>
              <a:ext uri="{FF2B5EF4-FFF2-40B4-BE49-F238E27FC236}">
                <a16:creationId xmlns:a16="http://schemas.microsoft.com/office/drawing/2014/main" id="{5921F55B-970E-B392-35D2-3DA4A24A1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70" y="944792"/>
            <a:ext cx="5801361" cy="30351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7.jpg">
            <a:extLst>
              <a:ext uri="{FF2B5EF4-FFF2-40B4-BE49-F238E27FC236}">
                <a16:creationId xmlns:a16="http://schemas.microsoft.com/office/drawing/2014/main" id="{AFA228B3-9988-1C1F-5C23-3D32724467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2569" y="291009"/>
            <a:ext cx="5508536" cy="44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578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316F-7EE6-9438-432C-25166C4D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EA1B6A-E16E-D47F-5B62-005848D1BA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4" name="image5.jpg">
            <a:extLst>
              <a:ext uri="{FF2B5EF4-FFF2-40B4-BE49-F238E27FC236}">
                <a16:creationId xmlns:a16="http://schemas.microsoft.com/office/drawing/2014/main" id="{B3AD5BCD-BE9F-9C17-E8B0-162361CB78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4969" y="1290919"/>
            <a:ext cx="4718336" cy="4009975"/>
          </a:xfrm>
          <a:prstGeom prst="rect">
            <a:avLst/>
          </a:prstGeom>
          <a:ln/>
        </p:spPr>
      </p:pic>
      <p:pic>
        <p:nvPicPr>
          <p:cNvPr id="5" name="image12.jpg">
            <a:extLst>
              <a:ext uri="{FF2B5EF4-FFF2-40B4-BE49-F238E27FC236}">
                <a16:creationId xmlns:a16="http://schemas.microsoft.com/office/drawing/2014/main" id="{B00CABD4-C85E-A4B6-B886-30C4C8B285D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08271" y="1651819"/>
            <a:ext cx="6588760" cy="32770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962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8EB9-3B3F-25FB-1C61-E4EE36AF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A35E63-AAFD-D530-E9F5-B5AD0CB8B7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BA3BA87-0144-C231-F2A8-520231786419}"/>
              </a:ext>
            </a:extLst>
          </p:cNvPr>
          <p:cNvSpPr txBox="1"/>
          <p:nvPr/>
        </p:nvSpPr>
        <p:spPr>
          <a:xfrm>
            <a:off x="884904" y="997815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r>
              <a:rPr lang="tr-TR" dirty="0"/>
              <a:t> - STM32 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0037A69-9D02-A10E-2BDB-CB9CF7FD8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6" name="Picture 12" descr="STM32F103C8T6 ARM 32 Cortex-M3 STM32 SWD Geliştirme Kartı">
            <a:extLst>
              <a:ext uri="{FF2B5EF4-FFF2-40B4-BE49-F238E27FC236}">
                <a16:creationId xmlns:a16="http://schemas.microsoft.com/office/drawing/2014/main" id="{B1903278-E997-DDF9-0670-CDD0ACF81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18" y="1686288"/>
            <a:ext cx="3923868" cy="392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E10FFEF-23E6-F8C9-C794-0AAA7C98AB77}"/>
              </a:ext>
            </a:extLst>
          </p:cNvPr>
          <p:cNvSpPr txBox="1"/>
          <p:nvPr/>
        </p:nvSpPr>
        <p:spPr>
          <a:xfrm>
            <a:off x="6096000" y="2438229"/>
            <a:ext cx="4083875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High-frequency PWM generation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processing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Suitable for motor control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290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0CD86-1715-7527-E7EE-73564BBA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90E4A9-24DB-C7BA-F07D-40BC6CD4FB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C477059-B688-ADC9-9BBE-20C0D08D539D}"/>
              </a:ext>
            </a:extLst>
          </p:cNvPr>
          <p:cNvSpPr txBox="1"/>
          <p:nvPr/>
        </p:nvSpPr>
        <p:spPr>
          <a:xfrm>
            <a:off x="884904" y="1048007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MOSFET - 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NTB150N65S3HF</a:t>
            </a:r>
            <a:endParaRPr lang="tr-TR" dirty="0"/>
          </a:p>
        </p:txBody>
      </p:sp>
      <p:pic>
        <p:nvPicPr>
          <p:cNvPr id="2050" name="Picture 2" descr="TO-263">
            <a:extLst>
              <a:ext uri="{FF2B5EF4-FFF2-40B4-BE49-F238E27FC236}">
                <a16:creationId xmlns:a16="http://schemas.microsoft.com/office/drawing/2014/main" id="{45852C85-FAE8-C5F7-90CA-C700B30F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891145"/>
            <a:ext cx="2788227" cy="27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BE9A36-E7FD-EBAD-C0A9-EC56808A9A87}"/>
              </a:ext>
            </a:extLst>
          </p:cNvPr>
          <p:cNvSpPr txBox="1"/>
          <p:nvPr/>
        </p:nvSpPr>
        <p:spPr>
          <a:xfrm>
            <a:off x="5951756" y="1891145"/>
            <a:ext cx="4730782" cy="2784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650 V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24 A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121 </a:t>
            </a:r>
            <a:r>
              <a:rPr lang="en-US" dirty="0" err="1"/>
              <a:t>mΩ</a:t>
            </a:r>
            <a:r>
              <a:rPr lang="en-US" dirty="0"/>
              <a:t> RDS(on)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 switching (19 ns rise, 14 ns fall)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Low power dissipation (0.77 W/s calculation)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38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E9E3A-5E14-DFAC-7692-B0FB669C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4A3190-26AA-9B6A-F397-EDAF5FC614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F9AB7BE-EA42-C7E8-519C-02A89ED35758}"/>
              </a:ext>
            </a:extLst>
          </p:cNvPr>
          <p:cNvSpPr txBox="1"/>
          <p:nvPr/>
        </p:nvSpPr>
        <p:spPr>
          <a:xfrm>
            <a:off x="884904" y="1048007"/>
            <a:ext cx="375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Diode</a:t>
            </a:r>
            <a:r>
              <a:rPr lang="tr-TR" dirty="0"/>
              <a:t> - </a:t>
            </a:r>
            <a:r>
              <a:rPr lang="tr-TR" i="0" dirty="0">
                <a:effectLst/>
              </a:rPr>
              <a:t>BYC80MW-650PT2Q</a:t>
            </a:r>
            <a:endParaRPr lang="tr-TR" dirty="0"/>
          </a:p>
          <a:p>
            <a:endParaRPr lang="tr-T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E24E2F-263B-9F20-DBDE-EF362CD0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645227"/>
            <a:ext cx="3567545" cy="35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E99C0E1-B94B-80DA-1991-85C577460A61}"/>
              </a:ext>
            </a:extLst>
          </p:cNvPr>
          <p:cNvSpPr txBox="1"/>
          <p:nvPr/>
        </p:nvSpPr>
        <p:spPr>
          <a:xfrm>
            <a:off x="5126376" y="2590628"/>
            <a:ext cx="6529929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 300 V and 45 A safely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factors: Cost, performance (low power dissipation)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Choice based on power dissipation &lt;20W and cost-effectiveness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98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018A-79AB-40FA-C087-87D427AF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FE8695-1A98-C1B3-C572-57EF9C6ECC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3475F26-E941-3E7F-F115-B2A47F7F4B37}"/>
              </a:ext>
            </a:extLst>
          </p:cNvPr>
          <p:cNvSpPr txBox="1"/>
          <p:nvPr/>
        </p:nvSpPr>
        <p:spPr>
          <a:xfrm>
            <a:off x="884904" y="1048007"/>
            <a:ext cx="375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Current</a:t>
            </a:r>
            <a:r>
              <a:rPr lang="tr-TR" dirty="0"/>
              <a:t> Sensor</a:t>
            </a:r>
          </a:p>
          <a:p>
            <a:endParaRPr lang="tr-TR" dirty="0"/>
          </a:p>
        </p:txBody>
      </p:sp>
      <p:pic>
        <p:nvPicPr>
          <p:cNvPr id="4098" name="Picture 2" descr="3-CB">
            <a:extLst>
              <a:ext uri="{FF2B5EF4-FFF2-40B4-BE49-F238E27FC236}">
                <a16:creationId xmlns:a16="http://schemas.microsoft.com/office/drawing/2014/main" id="{DDDC61A5-032C-AB0A-0FA6-84B6006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694338"/>
            <a:ext cx="3950110" cy="395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00" name="Metin kutusu 3">
            <a:extLst>
              <a:ext uri="{FF2B5EF4-FFF2-40B4-BE49-F238E27FC236}">
                <a16:creationId xmlns:a16="http://schemas.microsoft.com/office/drawing/2014/main" id="{21401FD7-12DB-56E2-73E8-0E911E4BB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4230"/>
              </p:ext>
            </p:extLst>
          </p:nvPr>
        </p:nvGraphicFramePr>
        <p:xfrm>
          <a:off x="5965697" y="1759632"/>
          <a:ext cx="5341399" cy="3338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0884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9EDF3-98D6-FD8D-A498-635FC24F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A7C4115-E603-447D-A1A5-7AF1E972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1C38396-85C5-4DE1-BA50-52540B40A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193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A67651E0-918D-4FEE-AA56-F9008358E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ECDE65-71F6-2FCA-2922-8283BDC3FC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7212" y="634946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FUTURE 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graphicFrame>
        <p:nvGraphicFramePr>
          <p:cNvPr id="22" name="Metin kutusu 2">
            <a:extLst>
              <a:ext uri="{FF2B5EF4-FFF2-40B4-BE49-F238E27FC236}">
                <a16:creationId xmlns:a16="http://schemas.microsoft.com/office/drawing/2014/main" id="{5041EB8C-4938-68B8-9999-CB47CAD0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842850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16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8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4" name="Straight Connector 32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C45397A-14AE-958B-02B7-495B139A173F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3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788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BFA5-81FE-EE2D-671E-2D96F6D8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8CA6FA-262F-08C0-06F1-332F340CB1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PROJECT REQUIREMENTS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zemin, traktör, yer, ahşap, tahtadan içeren bir resim&#10;&#10;Açıklama otomatik olarak oluşturuldu">
            <a:extLst>
              <a:ext uri="{FF2B5EF4-FFF2-40B4-BE49-F238E27FC236}">
                <a16:creationId xmlns:a16="http://schemas.microsoft.com/office/drawing/2014/main" id="{FF7E802C-F05B-C7A4-D868-B3044B8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60" y="2040255"/>
            <a:ext cx="4937760" cy="2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0" name="Metin kutusu 3">
            <a:extLst>
              <a:ext uri="{FF2B5EF4-FFF2-40B4-BE49-F238E27FC236}">
                <a16:creationId xmlns:a16="http://schemas.microsoft.com/office/drawing/2014/main" id="{B21E4B72-747F-0F1F-FBDA-F9E4E98AF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656917"/>
              </p:ext>
            </p:extLst>
          </p:nvPr>
        </p:nvGraphicFramePr>
        <p:xfrm>
          <a:off x="884904" y="1059120"/>
          <a:ext cx="5841016" cy="473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5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3DFAE-9CA1-DEE5-8ECC-B1B381E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91CF6CE0-DFE0-40FF-A8F5-BCB9FE94F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F1AD8E74-217D-466F-A776-590BC609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2C984A69-A9E4-485D-BE1E-21A590126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7D78CB-2B62-09A5-242F-11ED7EA20C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5252936"/>
            <a:ext cx="10058400" cy="1028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TOPOLOGY SELECTION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B13F1C1-1539-8491-F585-12903D6A2D42}"/>
              </a:ext>
            </a:extLst>
          </p:cNvPr>
          <p:cNvSpPr txBox="1"/>
          <p:nvPr/>
        </p:nvSpPr>
        <p:spPr>
          <a:xfrm>
            <a:off x="1066800" y="93950"/>
            <a:ext cx="10829249" cy="48590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Single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Simple, cost-effective, suitable for low-power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High output ripple, limited efficiency at higher power levels.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Three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Higher output voltage, smoother DC output, efficient for high-power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More complex and costly than single-phase systems.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Single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Adjustable output voltage, low conduction losses, simple design.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Requires control circuit, higher ripple.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Three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Higher and smoother output voltage, consistent power delivery.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Complex control system, harmonic distortions, higher cost.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5E1ED12F-9F06-4B37-87B7-F98F5293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477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F89FC01-D0CF-4899-A184-1F007036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4E5A9FF-C93F-4A6D-ABDE-2533C301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90A4124-979D-4376-AA58-6501D58B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controlled six-diode bridge rectifier and buck converter. | Download  Scientific Diagram">
            <a:extLst>
              <a:ext uri="{FF2B5EF4-FFF2-40B4-BE49-F238E27FC236}">
                <a16:creationId xmlns:a16="http://schemas.microsoft.com/office/drawing/2014/main" id="{44FEDF24-DE6F-A2B8-D72C-43D5EBD5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9"/>
          <a:stretch/>
        </p:blipFill>
        <p:spPr bwMode="auto">
          <a:xfrm>
            <a:off x="633999" y="2302356"/>
            <a:ext cx="6909801" cy="19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etin kutusu 1">
            <a:extLst>
              <a:ext uri="{FF2B5EF4-FFF2-40B4-BE49-F238E27FC236}">
                <a16:creationId xmlns:a16="http://schemas.microsoft.com/office/drawing/2014/main" id="{7FBAFB4D-6D1D-26E6-BFEC-4DC60C4AC9DF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Three-Phase Diode Rectifier with Buck Converter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high output voltage, smooth DC supply, and simplified control for efficient high-power motor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1B92B97-C113-A01E-1DF6-655E5676BD16}"/>
              </a:ext>
            </a:extLst>
          </p:cNvPr>
          <p:cNvSpPr txBox="1"/>
          <p:nvPr/>
        </p:nvSpPr>
        <p:spPr>
          <a:xfrm>
            <a:off x="8039150" y="1618282"/>
            <a:ext cx="3330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SELECTED TOPOLOGY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820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0356-4785-511E-4D64-BBE8761A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64C754-527B-83FD-AB73-CCB64C55E6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PARAMETER SELECTION FOR SIMULATIONS</a:t>
            </a:r>
            <a:endParaRPr lang="tr-TR" sz="4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/>
              <p:nvPr/>
            </p:nvSpPr>
            <p:spPr>
              <a:xfrm>
                <a:off x="884904" y="1291631"/>
                <a:ext cx="4992072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×(1−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180×(1−0.35)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25000×1.5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≅3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1291631"/>
                <a:ext cx="4992072" cy="668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/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=180×2.5%=4.5 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tr-TR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/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8×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8×25000×4.5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≅1.7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𝑢𝐹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2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7B4F1-7F4B-484A-C93B-EA81C1AA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9C0C6-E335-ADD0-EDA2-5ACDD6F159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THREE PHASE DIODE RECTIFIER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8" name="Resim 7" descr="diyagram, plan, teknik çizim, çizgi içeren bir resim&#10;&#10;Açıklama otomatik olarak oluşturuldu">
            <a:extLst>
              <a:ext uri="{FF2B5EF4-FFF2-40B4-BE49-F238E27FC236}">
                <a16:creationId xmlns:a16="http://schemas.microsoft.com/office/drawing/2014/main" id="{EE953F8C-A359-8833-2D42-86EB32F4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4" y="1146329"/>
            <a:ext cx="10492228" cy="37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D8F4B-C0D3-483F-8BE5-EE7B94CF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C63F1B-1292-9F7D-C176-C79CE96D71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THREE PHASE DIODE RECTIFIER</a:t>
            </a:r>
          </a:p>
        </p:txBody>
      </p:sp>
      <p:pic>
        <p:nvPicPr>
          <p:cNvPr id="4" name="Resim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63D26282-7638-F90B-EEA9-A0AF1F80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2" y="404471"/>
            <a:ext cx="5531318" cy="4134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metin, öykü gelişim çizgisi; kumpas; grafiğini çıkarma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4626EAA-3BAB-F6B5-982D-081D0421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0" y="359224"/>
            <a:ext cx="4203780" cy="42251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038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EFCAE-5ECD-45F5-0ECF-28F2EF71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6C1C4B-F4E4-46DA-8B2C-D836CF13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A68D0-BB9F-43FB-84A9-8ECADD8F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7E0F30-9F74-4B20-A43D-EE4276BC4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35C54F-86CD-412B-A308-CA5BD6CB9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C08719-61DA-824C-4BAE-C5ECA3C9F3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9890" y="4634953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BUCK CONVERTER</a:t>
            </a:r>
          </a:p>
        </p:txBody>
      </p:sp>
      <p:pic>
        <p:nvPicPr>
          <p:cNvPr id="6" name="Resim 5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74174995-3475-B8AA-D443-EA3EA0EE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" y="798212"/>
            <a:ext cx="4062816" cy="34787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D2716E-9086-4136-A7D8-1A0FB949E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3BD4FBB3-8824-0EF1-8A10-2EC5D0CE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35" y="1234240"/>
            <a:ext cx="3658171" cy="25607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BED4D8-4C84-4186-AD34-181556752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0DE2EB00-7626-D403-7DB3-F6144844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29" y="886865"/>
            <a:ext cx="4016761" cy="314067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16D080-4AB9-4DA1-AD20-295AE1242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95DEB-CB7C-421D-8D5B-A043F8C1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F9EDAB-D9D5-4A91-8455-5358FD829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8653055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390</TotalTime>
  <Words>516</Words>
  <Application>Microsoft Office PowerPoint</Application>
  <PresentationFormat>Geniş ekran</PresentationFormat>
  <Paragraphs>97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Cambria Math</vt:lpstr>
      <vt:lpstr>Times New Roman</vt:lpstr>
      <vt:lpstr>Geçmişe bakış</vt:lpstr>
      <vt:lpstr>PowerPoint Sunusu</vt:lpstr>
      <vt:lpstr>OUTLINE</vt:lpstr>
      <vt:lpstr>PROJECT REQUIREMENTS</vt:lpstr>
      <vt:lpstr>TOPOLOGY SELECTION</vt:lpstr>
      <vt:lpstr>PowerPoint Sunusu</vt:lpstr>
      <vt:lpstr>PARAMETER SELECTION FOR SIMULATIONS</vt:lpstr>
      <vt:lpstr>THREE PHASE DIODE RECTIFIER</vt:lpstr>
      <vt:lpstr>THREE PHASE DIODE RECTIFIER</vt:lpstr>
      <vt:lpstr>BUCK CONVERTER</vt:lpstr>
      <vt:lpstr>THREE PHASE DIODE RECTIFIER &amp; BUCK CONVERTER</vt:lpstr>
      <vt:lpstr>THREE PHASE DIODE RECTIFIER &amp; BUCK CONVERTER</vt:lpstr>
      <vt:lpstr>THREE PHASE DIODE RECTIFIER &amp; BUCK CONVERTER</vt:lpstr>
      <vt:lpstr>SPEED CONTROL MODEL</vt:lpstr>
      <vt:lpstr>SPEED CONTROL MODEL</vt:lpstr>
      <vt:lpstr>SPEED CONTROL MODEL</vt:lpstr>
      <vt:lpstr>SPEED CONTROL MODEL</vt:lpstr>
      <vt:lpstr>SPEED CONTROL MODEL</vt:lpstr>
      <vt:lpstr>SPEED CONTROL MODEL</vt:lpstr>
      <vt:lpstr>GENERATOR MODEL</vt:lpstr>
      <vt:lpstr>GENERATOR MODEL</vt:lpstr>
      <vt:lpstr>GENERATOR MODEL</vt:lpstr>
      <vt:lpstr>GENERATOR MODEL</vt:lpstr>
      <vt:lpstr>GENERATOR MODEL</vt:lpstr>
      <vt:lpstr>COMPONENT SELECTION</vt:lpstr>
      <vt:lpstr>COMPONENT SELECTION</vt:lpstr>
      <vt:lpstr>COMPONENT SELECTION</vt:lpstr>
      <vt:lpstr>COMPONENT SELECTION</vt:lpstr>
      <vt:lpstr>FUTURE WORK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Öykü Kayan</dc:creator>
  <cp:lastModifiedBy>Öykü Kayan</cp:lastModifiedBy>
  <cp:revision>60</cp:revision>
  <dcterms:created xsi:type="dcterms:W3CDTF">2024-11-26T19:03:45Z</dcterms:created>
  <dcterms:modified xsi:type="dcterms:W3CDTF">2024-11-27T21:05:07Z</dcterms:modified>
</cp:coreProperties>
</file>